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248285"/>
            <a:ext cx="10515600" cy="1325563"/>
          </a:xfrm>
        </p:spPr>
        <p:txBody>
          <a:bodyPr/>
          <a:p>
            <a:r>
              <a:rPr lang="en-US"/>
              <a:t>Correlation between Different Features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430" y="1193165"/>
            <a:ext cx="1167257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420" y="365125"/>
            <a:ext cx="10515600" cy="1325563"/>
          </a:xfrm>
        </p:spPr>
        <p:txBody>
          <a:bodyPr/>
          <a:p>
            <a:r>
              <a:rPr lang="en-US"/>
              <a:t>Impact of various features on the model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060" y="1825625"/>
            <a:ext cx="10239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20" y="450215"/>
            <a:ext cx="10515600" cy="1325563"/>
          </a:xfrm>
        </p:spPr>
        <p:txBody>
          <a:bodyPr/>
          <a:p>
            <a:r>
              <a:rPr lang="en-US"/>
              <a:t>The model’s performance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0020" y="1865630"/>
            <a:ext cx="5981065" cy="4163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</dc:title>
  <dc:creator/>
  <cp:lastModifiedBy>KIIT</cp:lastModifiedBy>
  <cp:revision>2</cp:revision>
  <dcterms:created xsi:type="dcterms:W3CDTF">2023-06-29T14:22:49Z</dcterms:created>
  <dcterms:modified xsi:type="dcterms:W3CDTF">2023-06-29T14:25:06Z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C63A3079D23F4CA196451764CBB89278</vt:lpwstr>
  </property>
  <property fmtid="{D5CDD505-2E9C-101B-9397-08002B2CF9AE}" pid="3" name="KSOProductBuildVer">
    <vt:lpwstr>1033-11.2.0.11219</vt:lpwstr>
  </property>
</Properties>
</file>