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70" d="100"/>
          <a:sy n="70" d="100"/>
        </p:scale>
        <p:origin x="642"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3/11/2024</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3/11/2024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Powerco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DEA and feature engineering, compared several classification model such as </a:t>
            </a:r>
            <a:r>
              <a:rPr lang="en-US" sz="1600" dirty="0" smtClean="0">
                <a:solidFill>
                  <a:schemeClr val="tx1">
                    <a:lumMod val="100000"/>
                  </a:schemeClr>
                </a:solidFill>
                <a:latin typeface="Trebuchet MS" panose="020B0703020202090204" pitchFamily="34" charset="0"/>
              </a:rPr>
              <a:t>Logistic Regression, </a:t>
            </a:r>
            <a:r>
              <a:rPr lang="en-US" sz="1600" dirty="0">
                <a:solidFill>
                  <a:schemeClr val="tx1">
                    <a:lumMod val="100000"/>
                  </a:schemeClr>
                </a:solidFill>
                <a:latin typeface="Trebuchet MS" panose="020B0703020202090204" pitchFamily="34" charset="0"/>
              </a:rPr>
              <a:t>Random Forest , SVC. Finally a </a:t>
            </a:r>
            <a:r>
              <a:rPr lang="en-US" sz="1600" dirty="0" smtClean="0">
                <a:solidFill>
                  <a:schemeClr val="tx1">
                    <a:lumMod val="100000"/>
                  </a:schemeClr>
                </a:solidFill>
                <a:latin typeface="Trebuchet MS" panose="020B0703020202090204" pitchFamily="34" charset="0"/>
              </a:rPr>
              <a:t>XG Boost </a:t>
            </a:r>
            <a:r>
              <a:rPr lang="en-US" sz="1600" dirty="0">
                <a:solidFill>
                  <a:schemeClr val="tx1">
                    <a:lumMod val="100000"/>
                  </a:schemeClr>
                </a:solidFill>
                <a:latin typeface="Trebuchet MS" panose="020B0703020202090204" pitchFamily="34" charset="0"/>
              </a:rPr>
              <a:t>model has been built to predict customers’ churn probability, achieving an accuracy 0f 0.92 and AUC score of 0.72 on test set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net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gross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Original campaigns that customer first subscribed to, especially </a:t>
            </a:r>
            <a:r>
              <a:rPr lang="en-US" sz="1600">
                <a:solidFill>
                  <a:schemeClr val="tx1">
                    <a:lumMod val="100000"/>
                  </a:schemeClr>
                </a:solidFill>
                <a:latin typeface="Trebuchet MS" panose="020B0703020202090204" pitchFamily="34" charset="0"/>
              </a:rPr>
              <a:t>with </a:t>
            </a:r>
            <a:r>
              <a:rPr lang="en-US" sz="1600" smtClean="0">
                <a:solidFill>
                  <a:schemeClr val="tx1">
                    <a:lumMod val="100000"/>
                  </a:schemeClr>
                </a:solidFill>
                <a:latin typeface="Trebuchet MS" panose="020B0703020202090204" pitchFamily="34" charset="0"/>
              </a:rPr>
              <a:t>‘lids’</a:t>
            </a:r>
            <a:endParaRPr lang="en-US" sz="1600" dirty="0">
              <a:solidFill>
                <a:schemeClr val="tx1">
                  <a:lumMod val="100000"/>
                </a:schemeClr>
              </a:solidFill>
              <a:latin typeface="Trebuchet MS" panose="020B0703020202090204" pitchFamily="34" charset="0"/>
            </a:endParaRP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low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149</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Wingdings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Nikhil</cp:lastModifiedBy>
  <cp:revision>458</cp:revision>
  <cp:lastPrinted>2016-04-06T18:59:25Z</cp:lastPrinted>
  <dcterms:created xsi:type="dcterms:W3CDTF">2016-11-04T11:46:04Z</dcterms:created>
  <dcterms:modified xsi:type="dcterms:W3CDTF">2024-03-11T05:06:14Z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