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8" r:id="rId3"/>
    <p:sldId id="269" r:id="rId4"/>
    <p:sldId id="270"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641"/>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04D0-A478-4534-BD08-770D95DC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5A573-7136-46BD-9704-60838D998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0F407-9840-4EF4-9024-D849C1BB8D15}"/>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5" name="Footer Placeholder 4">
            <a:extLst>
              <a:ext uri="{FF2B5EF4-FFF2-40B4-BE49-F238E27FC236}">
                <a16:creationId xmlns:a16="http://schemas.microsoft.com/office/drawing/2014/main" id="{11B96F37-600A-4793-9E39-5C1050904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68AA-3219-465A-A12E-D2B40767D2C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9230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367-F71B-4315-A8DC-EA49082AE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7D6727-C8F8-470C-9749-B7CBE960B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FBF66-5B80-4BB4-9AFB-9682B70ED225}"/>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5" name="Footer Placeholder 4">
            <a:extLst>
              <a:ext uri="{FF2B5EF4-FFF2-40B4-BE49-F238E27FC236}">
                <a16:creationId xmlns:a16="http://schemas.microsoft.com/office/drawing/2014/main" id="{01B62594-11B7-4477-A0CF-C681DBB4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9F3D7-01E1-4863-9E52-83092E2FC61A}"/>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61118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AF7CB-B6C3-494E-B208-D0A342CB4F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0EDF1-F762-40C5-87E0-AAE5F3626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9DAA-AFCB-4EA5-86A4-A19F80F0717C}"/>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5" name="Footer Placeholder 4">
            <a:extLst>
              <a:ext uri="{FF2B5EF4-FFF2-40B4-BE49-F238E27FC236}">
                <a16:creationId xmlns:a16="http://schemas.microsoft.com/office/drawing/2014/main" id="{FF2D7F0D-6D92-437C-B002-C4537B44D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DF87B-085F-4E75-A2ED-3B363690933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4883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CF3-082A-4E6F-9640-2AC03E14C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9DFC5-45E5-41F5-9994-0F259CF6385B}"/>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12CB9B-8D00-45FB-AEB8-EAB3DB362C5A}"/>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5" name="Footer Placeholder 4">
            <a:extLst>
              <a:ext uri="{FF2B5EF4-FFF2-40B4-BE49-F238E27FC236}">
                <a16:creationId xmlns:a16="http://schemas.microsoft.com/office/drawing/2014/main" id="{DE6DBF05-D2DF-4AE6-83C2-6495ACD49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12290-CFFC-4AC5-B2AB-2BDEFD3C2D4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8858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0E1-8382-45E9-97E9-C959CBA28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1C6E3-9952-4A87-A05B-DBADEA22F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C5200-14F1-4F85-A908-8A2799649F36}"/>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5" name="Footer Placeholder 4">
            <a:extLst>
              <a:ext uri="{FF2B5EF4-FFF2-40B4-BE49-F238E27FC236}">
                <a16:creationId xmlns:a16="http://schemas.microsoft.com/office/drawing/2014/main" id="{621073C7-27EE-4ED9-BE48-A9D047EA2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43F2-8EE2-4F86-AEEC-A6FB1B0F449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97780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89D6-9A9A-4848-9C58-67E4C4224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052A5-FD8B-46B9-996C-A74F5B58E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90842-C205-4676-8EF4-A9A181729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F2CD7-FF7E-4DF5-8D33-A75991081BEA}"/>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6" name="Footer Placeholder 5">
            <a:extLst>
              <a:ext uri="{FF2B5EF4-FFF2-40B4-BE49-F238E27FC236}">
                <a16:creationId xmlns:a16="http://schemas.microsoft.com/office/drawing/2014/main" id="{2E8E9CA6-30DA-410E-B04A-AC4E997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4A4A8-4C19-4940-A843-F0146B50D58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71684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B5C-D799-46BD-82CA-AB369A635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0088F-C926-41FD-8A61-7F763EA14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8632B-472F-4CDD-8752-7024C071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E90F2-298E-4063-A7BF-C10C87381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4507A-4B79-45AD-9EBB-0A6336919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EA766-80C8-4940-A2D4-7C3659D14F6E}"/>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8" name="Footer Placeholder 7">
            <a:extLst>
              <a:ext uri="{FF2B5EF4-FFF2-40B4-BE49-F238E27FC236}">
                <a16:creationId xmlns:a16="http://schemas.microsoft.com/office/drawing/2014/main" id="{E9259AB0-C0C9-4D8A-8D0F-9CAA065192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86669-670D-43ED-A3A1-428CC69C771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457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DE6D-DDB4-42C6-80D0-50053F734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A7147-BD53-4FFB-ADD5-20DD8A5B9B22}"/>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4" name="Footer Placeholder 3">
            <a:extLst>
              <a:ext uri="{FF2B5EF4-FFF2-40B4-BE49-F238E27FC236}">
                <a16:creationId xmlns:a16="http://schemas.microsoft.com/office/drawing/2014/main" id="{9F7048C6-0C9E-49D3-A6DD-9A1D3385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A6CE5-0AE9-4BD5-8C2D-7EB094D9E243}"/>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7408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C6DD9-4B4B-4E12-AB2D-C4FD55447487}"/>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3" name="Footer Placeholder 2">
            <a:extLst>
              <a:ext uri="{FF2B5EF4-FFF2-40B4-BE49-F238E27FC236}">
                <a16:creationId xmlns:a16="http://schemas.microsoft.com/office/drawing/2014/main" id="{A750B1DB-D3B6-4A3C-B256-F231A51EA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A56D7-487C-4FFA-BD32-288690BD2ECB}"/>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046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0644-4A9B-41E9-AFCB-29BC3EC4B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C92B0-A16B-4374-8EB0-7CC87CBA1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490AF-A33A-44EB-99A6-BE3A7085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0391B-9C56-42A5-BCBC-8AA9F2B1966F}"/>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6" name="Footer Placeholder 5">
            <a:extLst>
              <a:ext uri="{FF2B5EF4-FFF2-40B4-BE49-F238E27FC236}">
                <a16:creationId xmlns:a16="http://schemas.microsoft.com/office/drawing/2014/main" id="{ED75A090-683A-432D-A2E6-3BD9F6A1A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23EA4-933B-492B-9F4D-0790586FFBF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95230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7ED-C035-4090-B7B8-2B9381D93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05374-0F0B-4170-A63A-5F2743967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879EC-EB14-4ACB-983E-69BF3617A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3570-ED64-4178-89DA-FB61625F068C}"/>
              </a:ext>
            </a:extLst>
          </p:cNvPr>
          <p:cNvSpPr>
            <a:spLocks noGrp="1"/>
          </p:cNvSpPr>
          <p:nvPr>
            <p:ph type="dt" sz="half" idx="10"/>
          </p:nvPr>
        </p:nvSpPr>
        <p:spPr/>
        <p:txBody>
          <a:bodyPr/>
          <a:lstStyle/>
          <a:p>
            <a:fld id="{DC3F1E27-F6DA-4083-8744-573E56DF154E}" type="datetimeFigureOut">
              <a:rPr lang="en-US" smtClean="0"/>
              <a:t>1/16/2024</a:t>
            </a:fld>
            <a:endParaRPr lang="en-US"/>
          </a:p>
        </p:txBody>
      </p:sp>
      <p:sp>
        <p:nvSpPr>
          <p:cNvPr id="6" name="Footer Placeholder 5">
            <a:extLst>
              <a:ext uri="{FF2B5EF4-FFF2-40B4-BE49-F238E27FC236}">
                <a16:creationId xmlns:a16="http://schemas.microsoft.com/office/drawing/2014/main" id="{43247718-19D5-4C86-B0ED-E8AD7B31F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18303-0804-4733-883F-41E060E742DC}"/>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1891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17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DA52A-5236-4146-8F5A-A1DE277AA645}"/>
              </a:ext>
            </a:extLst>
          </p:cNvPr>
          <p:cNvSpPr>
            <a:spLocks noGrp="1"/>
          </p:cNvSpPr>
          <p:nvPr>
            <p:ph type="title"/>
          </p:nvPr>
        </p:nvSpPr>
        <p:spPr>
          <a:xfrm>
            <a:off x="838200" y="365125"/>
            <a:ext cx="10515600" cy="1325563"/>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56ABA57-B836-44EE-85C6-7AB1380B9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42E7DF-9A34-4027-8AC9-563B1ABC3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C3F1E27-F6DA-4083-8744-573E56DF154E}" type="datetimeFigureOut">
              <a:rPr lang="en-US" smtClean="0"/>
              <a:pPr/>
              <a:t>1/16/2024</a:t>
            </a:fld>
            <a:endParaRPr lang="en-US"/>
          </a:p>
        </p:txBody>
      </p:sp>
      <p:sp>
        <p:nvSpPr>
          <p:cNvPr id="5" name="Footer Placeholder 4">
            <a:extLst>
              <a:ext uri="{FF2B5EF4-FFF2-40B4-BE49-F238E27FC236}">
                <a16:creationId xmlns:a16="http://schemas.microsoft.com/office/drawing/2014/main" id="{2CE7FB1E-3790-4ED6-A74C-294CD674C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3F588D9-9AB0-4CCF-865A-0A070BEA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AF4EA19-E5F6-4BC5-BD12-8632A83D8815}" type="slidenum">
              <a:rPr lang="en-US" smtClean="0"/>
              <a:pPr/>
              <a:t>‹#›</a:t>
            </a:fld>
            <a:endParaRPr lang="en-US"/>
          </a:p>
        </p:txBody>
      </p:sp>
    </p:spTree>
    <p:extLst>
      <p:ext uri="{BB962C8B-B14F-4D97-AF65-F5344CB8AC3E}">
        <p14:creationId xmlns:p14="http://schemas.microsoft.com/office/powerpoint/2010/main" val="48404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a:extLst>
              <a:ext uri="{FF2B5EF4-FFF2-40B4-BE49-F238E27FC236}">
                <a16:creationId xmlns:a16="http://schemas.microsoft.com/office/drawing/2014/main" id="{3A90BB1B-44B7-4AD2-AE68-579ED5852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103A4D-6B2D-4B7D-BA0D-B65295557307}"/>
              </a:ext>
            </a:extLst>
          </p:cNvPr>
          <p:cNvSpPr>
            <a:spLocks noGrp="1"/>
          </p:cNvSpPr>
          <p:nvPr>
            <p:ph type="title"/>
          </p:nvPr>
        </p:nvSpPr>
        <p:spPr>
          <a:xfrm>
            <a:off x="1000446" y="1304760"/>
            <a:ext cx="10515600" cy="1325563"/>
          </a:xfrm>
        </p:spPr>
        <p:txBody>
          <a:bodyPr/>
          <a:lstStyle/>
          <a:p>
            <a:r>
              <a:rPr lang="en-US" b="0" dirty="0">
                <a:solidFill>
                  <a:srgbClr val="FE8641"/>
                </a:solidFill>
                <a:latin typeface="Arial Black" panose="020B0A04020102020204" pitchFamily="34" charset="0"/>
              </a:rPr>
              <a:t>TASK 04</a:t>
            </a:r>
            <a:endParaRPr lang="en-US" b="0" dirty="0">
              <a:latin typeface="Arial Black" panose="020B0A04020102020204" pitchFamily="34" charset="0"/>
            </a:endParaRPr>
          </a:p>
        </p:txBody>
      </p:sp>
      <p:sp>
        <p:nvSpPr>
          <p:cNvPr id="13" name="Rectangle 12">
            <a:extLst>
              <a:ext uri="{FF2B5EF4-FFF2-40B4-BE49-F238E27FC236}">
                <a16:creationId xmlns:a16="http://schemas.microsoft.com/office/drawing/2014/main" id="{4DDDFB54-196B-4D28-AFCF-272EA322DA2C}"/>
              </a:ext>
            </a:extLst>
          </p:cNvPr>
          <p:cNvSpPr/>
          <p:nvPr/>
        </p:nvSpPr>
        <p:spPr>
          <a:xfrm>
            <a:off x="981136" y="2575969"/>
            <a:ext cx="8866402" cy="1754326"/>
          </a:xfrm>
          <a:prstGeom prst="rect">
            <a:avLst/>
          </a:prstGeom>
          <a:noFill/>
        </p:spPr>
        <p:txBody>
          <a:bodyPr wrap="none" rtlCol="0">
            <a:spAutoFit/>
          </a:bodyPr>
          <a:lstStyle/>
          <a:p>
            <a:r>
              <a:rPr lang="en-US" sz="5400" b="1" dirty="0">
                <a:solidFill>
                  <a:schemeClr val="bg1"/>
                </a:solidFill>
                <a:latin typeface="Arial Black" panose="020B0A04020102020204" pitchFamily="34" charset="0"/>
              </a:rPr>
              <a:t>COMMUNICATING</a:t>
            </a:r>
          </a:p>
          <a:p>
            <a:r>
              <a:rPr lang="en-US" sz="5400" b="1" dirty="0">
                <a:solidFill>
                  <a:schemeClr val="bg1"/>
                </a:solidFill>
                <a:latin typeface="Arial Black" panose="020B0A04020102020204" pitchFamily="34" charset="0"/>
              </a:rPr>
              <a:t>INSIGHTS &amp; ANALYSIS</a:t>
            </a:r>
          </a:p>
        </p:txBody>
      </p:sp>
    </p:spTree>
    <p:extLst>
      <p:ext uri="{BB962C8B-B14F-4D97-AF65-F5344CB8AC3E}">
        <p14:creationId xmlns:p14="http://schemas.microsoft.com/office/powerpoint/2010/main" val="38037335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a:extLst>
              <a:ext uri="{FF2B5EF4-FFF2-40B4-BE49-F238E27FC236}">
                <a16:creationId xmlns:a16="http://schemas.microsoft.com/office/drawing/2014/main" id="{3A90BB1B-44B7-4AD2-AE68-579ED5852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Good Afternoon,</a:t>
            </a:r>
          </a:p>
          <a:p>
            <a:pPr marL="0" indent="0">
              <a:buNone/>
            </a:pPr>
            <a:r>
              <a:rPr lang="en-US" dirty="0"/>
              <a:t> I’m </a:t>
            </a:r>
            <a:r>
              <a:rPr lang="en-US" b="1" dirty="0">
                <a:solidFill>
                  <a:srgbClr val="FE8641"/>
                </a:solidFill>
              </a:rPr>
              <a:t>Aadi Puttaswamy T</a:t>
            </a:r>
            <a:r>
              <a:rPr lang="en-US" dirty="0"/>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0" indent="0">
              <a:buNone/>
            </a:pPr>
            <a:r>
              <a:rPr lang="en-US" dirty="0"/>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p>
        </p:txBody>
      </p:sp>
    </p:spTree>
    <p:extLst>
      <p:ext uri="{BB962C8B-B14F-4D97-AF65-F5344CB8AC3E}">
        <p14:creationId xmlns:p14="http://schemas.microsoft.com/office/powerpoint/2010/main" val="3898053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695"/>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29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a:extLst>
              <a:ext uri="{FF2B5EF4-FFF2-40B4-BE49-F238E27FC236}">
                <a16:creationId xmlns:a16="http://schemas.microsoft.com/office/drawing/2014/main" id="{3A90BB1B-44B7-4AD2-AE68-579ED5852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p>
        </p:txBody>
      </p:sp>
    </p:spTree>
    <p:extLst>
      <p:ext uri="{BB962C8B-B14F-4D97-AF65-F5344CB8AC3E}">
        <p14:creationId xmlns:p14="http://schemas.microsoft.com/office/powerpoint/2010/main" val="16207017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a:extLst>
              <a:ext uri="{FF2B5EF4-FFF2-40B4-BE49-F238E27FC236}">
                <a16:creationId xmlns:a16="http://schemas.microsoft.com/office/drawing/2014/main" id="{3A90BB1B-44B7-4AD2-AE68-579ED5852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62500" lnSpcReduction="20000"/>
          </a:bodyPr>
          <a:lstStyle/>
          <a:p>
            <a:pPr marL="0" indent="0">
              <a:buNone/>
            </a:pPr>
            <a:r>
              <a:rPr lang="en-US" dirty="0"/>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marL="0" indent="0">
              <a:buNone/>
            </a:pPr>
            <a:r>
              <a:rPr lang="en-US" dirty="0"/>
              <a:t> 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p>
        </p:txBody>
      </p:sp>
    </p:spTree>
    <p:extLst>
      <p:ext uri="{BB962C8B-B14F-4D97-AF65-F5344CB8AC3E}">
        <p14:creationId xmlns:p14="http://schemas.microsoft.com/office/powerpoint/2010/main" val="2227857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aphical user interface, text, application&#10;&#10;Description automatically generated">
            <a:extLst>
              <a:ext uri="{FF2B5EF4-FFF2-40B4-BE49-F238E27FC236}">
                <a16:creationId xmlns:a16="http://schemas.microsoft.com/office/drawing/2014/main" id="{3A90BB1B-44B7-4AD2-AE68-579ED5852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82" y="145451"/>
            <a:ext cx="2891831" cy="660092"/>
          </a:xfrm>
          <a:prstGeom prst="rect">
            <a:avLst/>
          </a:prstGeom>
        </p:spPr>
      </p:pic>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0000" lnSpcReduction="20000"/>
          </a:bodyPr>
          <a:lstStyle/>
          <a:p>
            <a:pPr marL="0" indent="0">
              <a:buNone/>
            </a:pPr>
            <a:r>
              <a:rPr lang="en-US" dirty="0"/>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a:p>
            <a:pPr marL="0" indent="0">
              <a:buNone/>
            </a:pPr>
            <a:r>
              <a:rPr lang="en-US" dirty="0"/>
              <a:t> Thanks so much for your time. If you have any questions about the analysis or would like to see anything additional after you’ve had time to digest this information, I’d be happy to develop that for you.</a:t>
            </a:r>
          </a:p>
        </p:txBody>
      </p:sp>
    </p:spTree>
    <p:extLst>
      <p:ext uri="{BB962C8B-B14F-4D97-AF65-F5344CB8AC3E}">
        <p14:creationId xmlns:p14="http://schemas.microsoft.com/office/powerpoint/2010/main" val="22342301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638</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Arial Black</vt:lpstr>
      <vt:lpstr>Office Theme</vt:lpstr>
      <vt:lpstr>TASK 04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itechanalyticsolutions@gmail.com</cp:lastModifiedBy>
  <cp:revision>42</cp:revision>
  <dcterms:created xsi:type="dcterms:W3CDTF">2023-01-21T13:09:51Z</dcterms:created>
  <dcterms:modified xsi:type="dcterms:W3CDTF">2024-01-16T15:18:21Z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ies>
</file>