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36"/>
  </p:notesMasterIdLst>
  <p:sldIdLst>
    <p:sldId id="256" r:id="rId2"/>
    <p:sldId id="257" r:id="rId3"/>
    <p:sldId id="258" r:id="rId4"/>
    <p:sldId id="260" r:id="rId5"/>
    <p:sldId id="259" r:id="rId6"/>
    <p:sldId id="261" r:id="rId7"/>
    <p:sldId id="262" r:id="rId8"/>
    <p:sldId id="279" r:id="rId9"/>
    <p:sldId id="284" r:id="rId10"/>
    <p:sldId id="280" r:id="rId11"/>
    <p:sldId id="282" r:id="rId12"/>
    <p:sldId id="281" r:id="rId13"/>
    <p:sldId id="285" r:id="rId14"/>
    <p:sldId id="283" r:id="rId15"/>
    <p:sldId id="264" r:id="rId16"/>
    <p:sldId id="263" r:id="rId17"/>
    <p:sldId id="266" r:id="rId18"/>
    <p:sldId id="267" r:id="rId19"/>
    <p:sldId id="265" r:id="rId20"/>
    <p:sldId id="268" r:id="rId21"/>
    <p:sldId id="269" r:id="rId22"/>
    <p:sldId id="270" r:id="rId23"/>
    <p:sldId id="271" r:id="rId24"/>
    <p:sldId id="272" r:id="rId25"/>
    <p:sldId id="273" r:id="rId26"/>
    <p:sldId id="288" r:id="rId27"/>
    <p:sldId id="289" r:id="rId28"/>
    <p:sldId id="290" r:id="rId29"/>
    <p:sldId id="275" r:id="rId30"/>
    <p:sldId id="276" r:id="rId31"/>
    <p:sldId id="277" r:id="rId32"/>
    <p:sldId id="278" r:id="rId33"/>
    <p:sldId id="287" r:id="rId34"/>
    <p:sldId id="28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B743"/>
    <a:srgbClr val="25D579"/>
    <a:srgbClr val="73E7A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261" autoAdjust="0"/>
    <p:restoredTop sz="94343" autoAdjust="0"/>
  </p:normalViewPr>
  <p:slideViewPr>
    <p:cSldViewPr snapToGrid="0">
      <p:cViewPr varScale="1">
        <p:scale>
          <a:sx n="75" d="100"/>
          <a:sy n="75" d="100"/>
        </p:scale>
        <p:origin x="-1152"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13E467-8667-486B-878A-E0B7EC942666}"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1ACFB1C3-68A7-4CD6-9CFA-5B49E692D21F}">
      <dgm:prSet phldrT="[Text]"/>
      <dgm:spPr/>
      <dgm:t>
        <a:bodyPr/>
        <a:lstStyle/>
        <a:p>
          <a:r>
            <a:rPr lang="en-US" dirty="0"/>
            <a:t>Shopkeeper registers with the money collector</a:t>
          </a:r>
        </a:p>
      </dgm:t>
    </dgm:pt>
    <dgm:pt modelId="{EB75FDF0-30A4-408D-BCBB-40C46A57203C}" type="parTrans" cxnId="{3E27AE59-A0C3-412E-BDF4-3DA18D391DA3}">
      <dgm:prSet/>
      <dgm:spPr/>
      <dgm:t>
        <a:bodyPr/>
        <a:lstStyle/>
        <a:p>
          <a:endParaRPr lang="en-US"/>
        </a:p>
      </dgm:t>
    </dgm:pt>
    <dgm:pt modelId="{0DE9E17B-572D-4EE8-8C59-7C85938E7890}" type="sibTrans" cxnId="{3E27AE59-A0C3-412E-BDF4-3DA18D391DA3}">
      <dgm:prSet/>
      <dgm:spPr/>
      <dgm:t>
        <a:bodyPr/>
        <a:lstStyle/>
        <a:p>
          <a:endParaRPr lang="en-US"/>
        </a:p>
      </dgm:t>
    </dgm:pt>
    <dgm:pt modelId="{D977C05B-A753-4F86-8154-ACD04DDFF751}">
      <dgm:prSet phldrT="[Text]"/>
      <dgm:spPr/>
      <dgm:t>
        <a:bodyPr/>
        <a:lstStyle/>
        <a:p>
          <a:r>
            <a:rPr lang="en-US" dirty="0"/>
            <a:t>Customer views the available choices at the registered shops</a:t>
          </a:r>
        </a:p>
      </dgm:t>
    </dgm:pt>
    <dgm:pt modelId="{17D44902-4710-413F-8ACA-067BBB17DD42}" type="parTrans" cxnId="{69AB67BE-5474-4088-8482-0CAD64C83F32}">
      <dgm:prSet/>
      <dgm:spPr/>
      <dgm:t>
        <a:bodyPr/>
        <a:lstStyle/>
        <a:p>
          <a:endParaRPr lang="en-US"/>
        </a:p>
      </dgm:t>
    </dgm:pt>
    <dgm:pt modelId="{D287918C-6A77-4C4B-A709-FD69F60B57BD}" type="sibTrans" cxnId="{69AB67BE-5474-4088-8482-0CAD64C83F32}">
      <dgm:prSet/>
      <dgm:spPr/>
      <dgm:t>
        <a:bodyPr/>
        <a:lstStyle/>
        <a:p>
          <a:endParaRPr lang="en-US"/>
        </a:p>
      </dgm:t>
    </dgm:pt>
    <dgm:pt modelId="{6D18D0AD-3F9E-4140-A834-0F8A90475BCB}">
      <dgm:prSet phldrT="[Text]"/>
      <dgm:spPr/>
      <dgm:t>
        <a:bodyPr/>
        <a:lstStyle/>
        <a:p>
          <a:r>
            <a:rPr lang="en-US" dirty="0"/>
            <a:t>Customer places his/her order by sharing his/her token number with the shopkeeper</a:t>
          </a:r>
        </a:p>
      </dgm:t>
    </dgm:pt>
    <dgm:pt modelId="{34F8A103-05B5-4012-9BCE-104F1A1A684D}" type="parTrans" cxnId="{FA81B838-E00C-4D58-B5B1-608F3EB61051}">
      <dgm:prSet/>
      <dgm:spPr/>
      <dgm:t>
        <a:bodyPr/>
        <a:lstStyle/>
        <a:p>
          <a:endParaRPr lang="en-US"/>
        </a:p>
      </dgm:t>
    </dgm:pt>
    <dgm:pt modelId="{7FF4575F-376A-49A7-B860-414629B0219D}" type="sibTrans" cxnId="{FA81B838-E00C-4D58-B5B1-608F3EB61051}">
      <dgm:prSet/>
      <dgm:spPr/>
      <dgm:t>
        <a:bodyPr/>
        <a:lstStyle/>
        <a:p>
          <a:endParaRPr lang="en-US"/>
        </a:p>
      </dgm:t>
    </dgm:pt>
    <dgm:pt modelId="{9603E44F-F862-46F1-B94C-0948C6229CE3}">
      <dgm:prSet phldrT="[Text]"/>
      <dgm:spPr/>
      <dgm:t>
        <a:bodyPr/>
        <a:lstStyle/>
        <a:p>
          <a:r>
            <a:rPr lang="en-US" dirty="0"/>
            <a:t>Shopkeeper deducts the required number of tokens from the customer’s account</a:t>
          </a:r>
        </a:p>
      </dgm:t>
    </dgm:pt>
    <dgm:pt modelId="{B6DC76FB-958C-4569-B1C9-79F8AB3BE1A6}" type="parTrans" cxnId="{1C4DF8D8-BD16-4640-8703-5F38A8ED662F}">
      <dgm:prSet/>
      <dgm:spPr/>
      <dgm:t>
        <a:bodyPr/>
        <a:lstStyle/>
        <a:p>
          <a:endParaRPr lang="en-US"/>
        </a:p>
      </dgm:t>
    </dgm:pt>
    <dgm:pt modelId="{D76CCAA8-860F-4B7E-9DF0-CE63FA2BFDCE}" type="sibTrans" cxnId="{1C4DF8D8-BD16-4640-8703-5F38A8ED662F}">
      <dgm:prSet/>
      <dgm:spPr/>
      <dgm:t>
        <a:bodyPr/>
        <a:lstStyle/>
        <a:p>
          <a:endParaRPr lang="en-US"/>
        </a:p>
      </dgm:t>
    </dgm:pt>
    <dgm:pt modelId="{F0654FD9-BADD-46B3-8EEA-3E01C9A8E99A}">
      <dgm:prSet phldrT="[Text]"/>
      <dgm:spPr/>
      <dgm:t>
        <a:bodyPr/>
        <a:lstStyle/>
        <a:p>
          <a:r>
            <a:rPr lang="en-US" dirty="0"/>
            <a:t>Shopkeeper notifies the customer about the deducted amount and the order completion time</a:t>
          </a:r>
        </a:p>
      </dgm:t>
    </dgm:pt>
    <dgm:pt modelId="{71D60648-663E-4C8C-B3F1-79E9F73B3B06}" type="parTrans" cxnId="{E80D8E73-FE91-4E1F-9205-36C81C0E83CA}">
      <dgm:prSet/>
      <dgm:spPr/>
      <dgm:t>
        <a:bodyPr/>
        <a:lstStyle/>
        <a:p>
          <a:endParaRPr lang="en-US"/>
        </a:p>
      </dgm:t>
    </dgm:pt>
    <dgm:pt modelId="{63D4CC98-6CE3-4BAC-9A20-91D29D9D4D8D}" type="sibTrans" cxnId="{E80D8E73-FE91-4E1F-9205-36C81C0E83CA}">
      <dgm:prSet/>
      <dgm:spPr/>
      <dgm:t>
        <a:bodyPr/>
        <a:lstStyle/>
        <a:p>
          <a:endParaRPr lang="en-US"/>
        </a:p>
      </dgm:t>
    </dgm:pt>
    <dgm:pt modelId="{EA81B062-23FF-44EF-8673-A9D88C6D3753}">
      <dgm:prSet phldrT="[Text]"/>
      <dgm:spPr/>
      <dgm:t>
        <a:bodyPr/>
        <a:lstStyle/>
        <a:p>
          <a:r>
            <a:rPr lang="en-US" dirty="0"/>
            <a:t>Customer visits the shop to receive his/her order</a:t>
          </a:r>
        </a:p>
      </dgm:t>
    </dgm:pt>
    <dgm:pt modelId="{797E050A-028E-45E8-BA87-2F47B3F801FF}" type="parTrans" cxnId="{2032854F-D353-43AC-84FD-FD75FDEB34AE}">
      <dgm:prSet/>
      <dgm:spPr/>
      <dgm:t>
        <a:bodyPr/>
        <a:lstStyle/>
        <a:p>
          <a:endParaRPr lang="en-US"/>
        </a:p>
      </dgm:t>
    </dgm:pt>
    <dgm:pt modelId="{76FB76B2-76DF-49E7-804B-91F40A5D20B4}" type="sibTrans" cxnId="{2032854F-D353-43AC-84FD-FD75FDEB34AE}">
      <dgm:prSet/>
      <dgm:spPr/>
      <dgm:t>
        <a:bodyPr/>
        <a:lstStyle/>
        <a:p>
          <a:endParaRPr lang="en-US"/>
        </a:p>
      </dgm:t>
    </dgm:pt>
    <dgm:pt modelId="{80DE0D87-C048-41D9-9EFF-3B5FB74F0752}">
      <dgm:prSet phldrT="[Text]"/>
      <dgm:spPr/>
      <dgm:t>
        <a:bodyPr/>
        <a:lstStyle/>
        <a:p>
          <a:r>
            <a:rPr lang="en-US" dirty="0"/>
            <a:t> Shopkeeper (at the end of the day) goes to the money collector to receive hard cash in exchange of tokens</a:t>
          </a:r>
        </a:p>
      </dgm:t>
    </dgm:pt>
    <dgm:pt modelId="{3F870391-3AF2-4209-9A01-9FC3A32BB6D6}" type="parTrans" cxnId="{135F8B5D-CA68-42D3-A188-7FE8C189C9C0}">
      <dgm:prSet/>
      <dgm:spPr/>
      <dgm:t>
        <a:bodyPr/>
        <a:lstStyle/>
        <a:p>
          <a:endParaRPr lang="en-US"/>
        </a:p>
      </dgm:t>
    </dgm:pt>
    <dgm:pt modelId="{9878D39F-430F-4CD5-B126-F6A1FD61FB25}" type="sibTrans" cxnId="{135F8B5D-CA68-42D3-A188-7FE8C189C9C0}">
      <dgm:prSet/>
      <dgm:spPr/>
      <dgm:t>
        <a:bodyPr/>
        <a:lstStyle/>
        <a:p>
          <a:endParaRPr lang="en-US"/>
        </a:p>
      </dgm:t>
    </dgm:pt>
    <dgm:pt modelId="{CFFC5883-E077-4B48-9603-084AE9A7E381}">
      <dgm:prSet phldrT="[Text]"/>
      <dgm:spPr/>
      <dgm:t>
        <a:bodyPr/>
        <a:lstStyle/>
        <a:p>
          <a:r>
            <a:rPr lang="en-US" dirty="0"/>
            <a:t>Customer goes to the money collector to deposit cash</a:t>
          </a:r>
        </a:p>
      </dgm:t>
    </dgm:pt>
    <dgm:pt modelId="{5BE4D636-D632-4F22-8F75-74241A0A7CFA}" type="sibTrans" cxnId="{A1DBAA8C-F0D7-4ADD-8731-AB559F65F469}">
      <dgm:prSet/>
      <dgm:spPr/>
      <dgm:t>
        <a:bodyPr/>
        <a:lstStyle/>
        <a:p>
          <a:endParaRPr lang="en-US"/>
        </a:p>
      </dgm:t>
    </dgm:pt>
    <dgm:pt modelId="{6576CFC3-9E47-4178-878B-E0DCB919042A}" type="parTrans" cxnId="{A1DBAA8C-F0D7-4ADD-8731-AB559F65F469}">
      <dgm:prSet/>
      <dgm:spPr/>
      <dgm:t>
        <a:bodyPr/>
        <a:lstStyle/>
        <a:p>
          <a:endParaRPr lang="en-US"/>
        </a:p>
      </dgm:t>
    </dgm:pt>
    <dgm:pt modelId="{86163AF1-A055-4851-AA6C-50B5523D14FB}">
      <dgm:prSet phldrT="[Text]"/>
      <dgm:spPr/>
      <dgm:t>
        <a:bodyPr/>
        <a:lstStyle/>
        <a:p>
          <a:r>
            <a:rPr lang="en-US"/>
            <a:t>Customer signs up/ signs into his/her account.</a:t>
          </a:r>
          <a:endParaRPr lang="en-US" dirty="0"/>
        </a:p>
      </dgm:t>
    </dgm:pt>
    <dgm:pt modelId="{006598BC-537F-481F-801E-FABAD7013B3C}" type="parTrans" cxnId="{CA113AD7-77E8-4033-A09C-70340FF5831F}">
      <dgm:prSet/>
      <dgm:spPr/>
      <dgm:t>
        <a:bodyPr/>
        <a:lstStyle/>
        <a:p>
          <a:endParaRPr lang="en-US"/>
        </a:p>
      </dgm:t>
    </dgm:pt>
    <dgm:pt modelId="{65712DB9-356E-412C-AD9E-15390490B8F8}" type="sibTrans" cxnId="{CA113AD7-77E8-4033-A09C-70340FF5831F}">
      <dgm:prSet/>
      <dgm:spPr/>
      <dgm:t>
        <a:bodyPr/>
        <a:lstStyle/>
        <a:p>
          <a:endParaRPr lang="en-US"/>
        </a:p>
      </dgm:t>
    </dgm:pt>
    <dgm:pt modelId="{AD20B35B-5DBA-49AC-9216-1AA125C40C91}" type="pres">
      <dgm:prSet presAssocID="{4313E467-8667-486B-878A-E0B7EC942666}" presName="Name0" presStyleCnt="0">
        <dgm:presLayoutVars>
          <dgm:dir/>
          <dgm:resizeHandles/>
        </dgm:presLayoutVars>
      </dgm:prSet>
      <dgm:spPr/>
      <dgm:t>
        <a:bodyPr/>
        <a:lstStyle/>
        <a:p>
          <a:endParaRPr lang="en-IN"/>
        </a:p>
      </dgm:t>
    </dgm:pt>
    <dgm:pt modelId="{BC6C6B52-F8FC-462A-876C-2F7CFBF7F6F0}" type="pres">
      <dgm:prSet presAssocID="{1ACFB1C3-68A7-4CD6-9CFA-5B49E692D21F}" presName="compNode" presStyleCnt="0"/>
      <dgm:spPr/>
    </dgm:pt>
    <dgm:pt modelId="{64B39C3C-A43C-46B2-92AA-F2443A5CB7FB}" type="pres">
      <dgm:prSet presAssocID="{1ACFB1C3-68A7-4CD6-9CFA-5B49E692D21F}" presName="dummyConnPt" presStyleCnt="0"/>
      <dgm:spPr/>
    </dgm:pt>
    <dgm:pt modelId="{DCA994B5-1235-4543-A8ED-7FEE1A44D18B}" type="pres">
      <dgm:prSet presAssocID="{1ACFB1C3-68A7-4CD6-9CFA-5B49E692D21F}" presName="node" presStyleLbl="node1" presStyleIdx="0" presStyleCnt="9">
        <dgm:presLayoutVars>
          <dgm:bulletEnabled val="1"/>
        </dgm:presLayoutVars>
      </dgm:prSet>
      <dgm:spPr/>
      <dgm:t>
        <a:bodyPr/>
        <a:lstStyle/>
        <a:p>
          <a:endParaRPr lang="en-IN"/>
        </a:p>
      </dgm:t>
    </dgm:pt>
    <dgm:pt modelId="{72802BE1-6A86-4757-8E78-33C9FAF50805}" type="pres">
      <dgm:prSet presAssocID="{0DE9E17B-572D-4EE8-8C59-7C85938E7890}" presName="sibTrans" presStyleLbl="bgSibTrans2D1" presStyleIdx="0" presStyleCnt="8"/>
      <dgm:spPr/>
      <dgm:t>
        <a:bodyPr/>
        <a:lstStyle/>
        <a:p>
          <a:endParaRPr lang="en-IN"/>
        </a:p>
      </dgm:t>
    </dgm:pt>
    <dgm:pt modelId="{48BACE66-1355-4ABC-8E5C-9C75174333AA}" type="pres">
      <dgm:prSet presAssocID="{86163AF1-A055-4851-AA6C-50B5523D14FB}" presName="compNode" presStyleCnt="0"/>
      <dgm:spPr/>
    </dgm:pt>
    <dgm:pt modelId="{291218FB-DFF7-4B4C-891F-B71AEE110AD3}" type="pres">
      <dgm:prSet presAssocID="{86163AF1-A055-4851-AA6C-50B5523D14FB}" presName="dummyConnPt" presStyleCnt="0"/>
      <dgm:spPr/>
    </dgm:pt>
    <dgm:pt modelId="{E9A0FC94-F943-4730-9EFE-82F9BBD65783}" type="pres">
      <dgm:prSet presAssocID="{86163AF1-A055-4851-AA6C-50B5523D14FB}" presName="node" presStyleLbl="node1" presStyleIdx="1" presStyleCnt="9">
        <dgm:presLayoutVars>
          <dgm:bulletEnabled val="1"/>
        </dgm:presLayoutVars>
      </dgm:prSet>
      <dgm:spPr/>
      <dgm:t>
        <a:bodyPr/>
        <a:lstStyle/>
        <a:p>
          <a:endParaRPr lang="en-IN"/>
        </a:p>
      </dgm:t>
    </dgm:pt>
    <dgm:pt modelId="{E48361EA-4638-4501-BD4B-8E5EA863C978}" type="pres">
      <dgm:prSet presAssocID="{65712DB9-356E-412C-AD9E-15390490B8F8}" presName="sibTrans" presStyleLbl="bgSibTrans2D1" presStyleIdx="1" presStyleCnt="8"/>
      <dgm:spPr/>
      <dgm:t>
        <a:bodyPr/>
        <a:lstStyle/>
        <a:p>
          <a:endParaRPr lang="en-IN"/>
        </a:p>
      </dgm:t>
    </dgm:pt>
    <dgm:pt modelId="{414786F3-937B-44C2-B523-7FB42F11C20C}" type="pres">
      <dgm:prSet presAssocID="{CFFC5883-E077-4B48-9603-084AE9A7E381}" presName="compNode" presStyleCnt="0"/>
      <dgm:spPr/>
    </dgm:pt>
    <dgm:pt modelId="{BD9FCAD4-24BC-44FF-A20D-8DB6806DB644}" type="pres">
      <dgm:prSet presAssocID="{CFFC5883-E077-4B48-9603-084AE9A7E381}" presName="dummyConnPt" presStyleCnt="0"/>
      <dgm:spPr/>
    </dgm:pt>
    <dgm:pt modelId="{7CE969E9-81F3-4F91-BAAE-4240C0785043}" type="pres">
      <dgm:prSet presAssocID="{CFFC5883-E077-4B48-9603-084AE9A7E381}" presName="node" presStyleLbl="node1" presStyleIdx="2" presStyleCnt="9">
        <dgm:presLayoutVars>
          <dgm:bulletEnabled val="1"/>
        </dgm:presLayoutVars>
      </dgm:prSet>
      <dgm:spPr/>
      <dgm:t>
        <a:bodyPr/>
        <a:lstStyle/>
        <a:p>
          <a:endParaRPr lang="en-IN"/>
        </a:p>
      </dgm:t>
    </dgm:pt>
    <dgm:pt modelId="{883E6FAE-9961-4ACA-A83F-9A83E80B1DAD}" type="pres">
      <dgm:prSet presAssocID="{5BE4D636-D632-4F22-8F75-74241A0A7CFA}" presName="sibTrans" presStyleLbl="bgSibTrans2D1" presStyleIdx="2" presStyleCnt="8"/>
      <dgm:spPr/>
      <dgm:t>
        <a:bodyPr/>
        <a:lstStyle/>
        <a:p>
          <a:endParaRPr lang="en-IN"/>
        </a:p>
      </dgm:t>
    </dgm:pt>
    <dgm:pt modelId="{F147496D-E912-4FFB-B5EE-2ED6EB0C93D1}" type="pres">
      <dgm:prSet presAssocID="{D977C05B-A753-4F86-8154-ACD04DDFF751}" presName="compNode" presStyleCnt="0"/>
      <dgm:spPr/>
    </dgm:pt>
    <dgm:pt modelId="{C7983A98-F825-4314-BA27-81A3A2642B2C}" type="pres">
      <dgm:prSet presAssocID="{D977C05B-A753-4F86-8154-ACD04DDFF751}" presName="dummyConnPt" presStyleCnt="0"/>
      <dgm:spPr/>
    </dgm:pt>
    <dgm:pt modelId="{C5C3C552-001A-49E8-9F25-C5F280AC1A19}" type="pres">
      <dgm:prSet presAssocID="{D977C05B-A753-4F86-8154-ACD04DDFF751}" presName="node" presStyleLbl="node1" presStyleIdx="3" presStyleCnt="9">
        <dgm:presLayoutVars>
          <dgm:bulletEnabled val="1"/>
        </dgm:presLayoutVars>
      </dgm:prSet>
      <dgm:spPr/>
      <dgm:t>
        <a:bodyPr/>
        <a:lstStyle/>
        <a:p>
          <a:endParaRPr lang="en-IN"/>
        </a:p>
      </dgm:t>
    </dgm:pt>
    <dgm:pt modelId="{AD49C606-7080-4806-B25C-380FB6C52914}" type="pres">
      <dgm:prSet presAssocID="{D287918C-6A77-4C4B-A709-FD69F60B57BD}" presName="sibTrans" presStyleLbl="bgSibTrans2D1" presStyleIdx="3" presStyleCnt="8"/>
      <dgm:spPr/>
      <dgm:t>
        <a:bodyPr/>
        <a:lstStyle/>
        <a:p>
          <a:endParaRPr lang="en-IN"/>
        </a:p>
      </dgm:t>
    </dgm:pt>
    <dgm:pt modelId="{0BA6CF72-96D8-4F38-8A9B-CC85425156A4}" type="pres">
      <dgm:prSet presAssocID="{6D18D0AD-3F9E-4140-A834-0F8A90475BCB}" presName="compNode" presStyleCnt="0"/>
      <dgm:spPr/>
    </dgm:pt>
    <dgm:pt modelId="{3A8AF3B3-EC46-4059-ABF9-482605A74FEA}" type="pres">
      <dgm:prSet presAssocID="{6D18D0AD-3F9E-4140-A834-0F8A90475BCB}" presName="dummyConnPt" presStyleCnt="0"/>
      <dgm:spPr/>
    </dgm:pt>
    <dgm:pt modelId="{9E5A6AD0-213E-4952-82F1-503514F5DFA7}" type="pres">
      <dgm:prSet presAssocID="{6D18D0AD-3F9E-4140-A834-0F8A90475BCB}" presName="node" presStyleLbl="node1" presStyleIdx="4" presStyleCnt="9" custLinFactNeighborX="0" custLinFactNeighborY="1148">
        <dgm:presLayoutVars>
          <dgm:bulletEnabled val="1"/>
        </dgm:presLayoutVars>
      </dgm:prSet>
      <dgm:spPr/>
      <dgm:t>
        <a:bodyPr/>
        <a:lstStyle/>
        <a:p>
          <a:endParaRPr lang="en-IN"/>
        </a:p>
      </dgm:t>
    </dgm:pt>
    <dgm:pt modelId="{4F23C64D-D617-41D3-AC28-86CFB6088854}" type="pres">
      <dgm:prSet presAssocID="{7FF4575F-376A-49A7-B860-414629B0219D}" presName="sibTrans" presStyleLbl="bgSibTrans2D1" presStyleIdx="4" presStyleCnt="8"/>
      <dgm:spPr/>
      <dgm:t>
        <a:bodyPr/>
        <a:lstStyle/>
        <a:p>
          <a:endParaRPr lang="en-IN"/>
        </a:p>
      </dgm:t>
    </dgm:pt>
    <dgm:pt modelId="{0EEF4E7E-60BD-44D3-B6C1-5F1AE5A72AB5}" type="pres">
      <dgm:prSet presAssocID="{9603E44F-F862-46F1-B94C-0948C6229CE3}" presName="compNode" presStyleCnt="0"/>
      <dgm:spPr/>
    </dgm:pt>
    <dgm:pt modelId="{EBE967B9-C497-4206-968E-6315AE35A849}" type="pres">
      <dgm:prSet presAssocID="{9603E44F-F862-46F1-B94C-0948C6229CE3}" presName="dummyConnPt" presStyleCnt="0"/>
      <dgm:spPr/>
    </dgm:pt>
    <dgm:pt modelId="{B1290506-4E4D-48E7-8E31-D4085A4F77A5}" type="pres">
      <dgm:prSet presAssocID="{9603E44F-F862-46F1-B94C-0948C6229CE3}" presName="node" presStyleLbl="node1" presStyleIdx="5" presStyleCnt="9">
        <dgm:presLayoutVars>
          <dgm:bulletEnabled val="1"/>
        </dgm:presLayoutVars>
      </dgm:prSet>
      <dgm:spPr/>
      <dgm:t>
        <a:bodyPr/>
        <a:lstStyle/>
        <a:p>
          <a:endParaRPr lang="en-IN"/>
        </a:p>
      </dgm:t>
    </dgm:pt>
    <dgm:pt modelId="{417E62AC-890E-462E-A4D4-E1A1788A19C5}" type="pres">
      <dgm:prSet presAssocID="{D76CCAA8-860F-4B7E-9DF0-CE63FA2BFDCE}" presName="sibTrans" presStyleLbl="bgSibTrans2D1" presStyleIdx="5" presStyleCnt="8"/>
      <dgm:spPr/>
      <dgm:t>
        <a:bodyPr/>
        <a:lstStyle/>
        <a:p>
          <a:endParaRPr lang="en-IN"/>
        </a:p>
      </dgm:t>
    </dgm:pt>
    <dgm:pt modelId="{E2E7F85E-ACCB-4808-8D8E-E32F2E6C51B6}" type="pres">
      <dgm:prSet presAssocID="{F0654FD9-BADD-46B3-8EEA-3E01C9A8E99A}" presName="compNode" presStyleCnt="0"/>
      <dgm:spPr/>
    </dgm:pt>
    <dgm:pt modelId="{3ECF0CDA-12A6-40CF-AA36-344C1ACA36DD}" type="pres">
      <dgm:prSet presAssocID="{F0654FD9-BADD-46B3-8EEA-3E01C9A8E99A}" presName="dummyConnPt" presStyleCnt="0"/>
      <dgm:spPr/>
    </dgm:pt>
    <dgm:pt modelId="{DFCD709F-1746-4304-8DC3-1861770DF7D5}" type="pres">
      <dgm:prSet presAssocID="{F0654FD9-BADD-46B3-8EEA-3E01C9A8E99A}" presName="node" presStyleLbl="node1" presStyleIdx="6" presStyleCnt="9">
        <dgm:presLayoutVars>
          <dgm:bulletEnabled val="1"/>
        </dgm:presLayoutVars>
      </dgm:prSet>
      <dgm:spPr/>
      <dgm:t>
        <a:bodyPr/>
        <a:lstStyle/>
        <a:p>
          <a:endParaRPr lang="en-IN"/>
        </a:p>
      </dgm:t>
    </dgm:pt>
    <dgm:pt modelId="{FADFE3B0-4EDA-42C1-B172-0DB5E67DDEA5}" type="pres">
      <dgm:prSet presAssocID="{63D4CC98-6CE3-4BAC-9A20-91D29D9D4D8D}" presName="sibTrans" presStyleLbl="bgSibTrans2D1" presStyleIdx="6" presStyleCnt="8"/>
      <dgm:spPr/>
      <dgm:t>
        <a:bodyPr/>
        <a:lstStyle/>
        <a:p>
          <a:endParaRPr lang="en-IN"/>
        </a:p>
      </dgm:t>
    </dgm:pt>
    <dgm:pt modelId="{528430A3-A4EF-4F2E-BB71-EACD7719AD27}" type="pres">
      <dgm:prSet presAssocID="{EA81B062-23FF-44EF-8673-A9D88C6D3753}" presName="compNode" presStyleCnt="0"/>
      <dgm:spPr/>
    </dgm:pt>
    <dgm:pt modelId="{00D07830-C113-448A-B5C2-B1C71F661B46}" type="pres">
      <dgm:prSet presAssocID="{EA81B062-23FF-44EF-8673-A9D88C6D3753}" presName="dummyConnPt" presStyleCnt="0"/>
      <dgm:spPr/>
    </dgm:pt>
    <dgm:pt modelId="{EE7E3217-0E0E-4CA8-AACD-E6E6AD4B68B3}" type="pres">
      <dgm:prSet presAssocID="{EA81B062-23FF-44EF-8673-A9D88C6D3753}" presName="node" presStyleLbl="node1" presStyleIdx="7" presStyleCnt="9">
        <dgm:presLayoutVars>
          <dgm:bulletEnabled val="1"/>
        </dgm:presLayoutVars>
      </dgm:prSet>
      <dgm:spPr/>
      <dgm:t>
        <a:bodyPr/>
        <a:lstStyle/>
        <a:p>
          <a:endParaRPr lang="en-IN"/>
        </a:p>
      </dgm:t>
    </dgm:pt>
    <dgm:pt modelId="{50ADD0A2-4F4C-4DC9-AE3B-A746AE3EA1A6}" type="pres">
      <dgm:prSet presAssocID="{76FB76B2-76DF-49E7-804B-91F40A5D20B4}" presName="sibTrans" presStyleLbl="bgSibTrans2D1" presStyleIdx="7" presStyleCnt="8"/>
      <dgm:spPr/>
      <dgm:t>
        <a:bodyPr/>
        <a:lstStyle/>
        <a:p>
          <a:endParaRPr lang="en-IN"/>
        </a:p>
      </dgm:t>
    </dgm:pt>
    <dgm:pt modelId="{3863AC0E-C1EA-46FC-9D2E-EADEED77EF95}" type="pres">
      <dgm:prSet presAssocID="{80DE0D87-C048-41D9-9EFF-3B5FB74F0752}" presName="compNode" presStyleCnt="0"/>
      <dgm:spPr/>
    </dgm:pt>
    <dgm:pt modelId="{31893E9E-D2F6-4515-B6B5-BFEDEAD0F86D}" type="pres">
      <dgm:prSet presAssocID="{80DE0D87-C048-41D9-9EFF-3B5FB74F0752}" presName="dummyConnPt" presStyleCnt="0"/>
      <dgm:spPr/>
    </dgm:pt>
    <dgm:pt modelId="{470CC41E-F7C6-43CE-A79C-6984E0190C09}" type="pres">
      <dgm:prSet presAssocID="{80DE0D87-C048-41D9-9EFF-3B5FB74F0752}" presName="node" presStyleLbl="node1" presStyleIdx="8" presStyleCnt="9" custLinFactNeighborX="-689" custLinFactNeighborY="3445">
        <dgm:presLayoutVars>
          <dgm:bulletEnabled val="1"/>
        </dgm:presLayoutVars>
      </dgm:prSet>
      <dgm:spPr/>
      <dgm:t>
        <a:bodyPr/>
        <a:lstStyle/>
        <a:p>
          <a:endParaRPr lang="en-IN"/>
        </a:p>
      </dgm:t>
    </dgm:pt>
  </dgm:ptLst>
  <dgm:cxnLst>
    <dgm:cxn modelId="{A3AFD0FE-465C-4ACE-B3D7-0850A5219092}" type="presOf" srcId="{65712DB9-356E-412C-AD9E-15390490B8F8}" destId="{E48361EA-4638-4501-BD4B-8E5EA863C978}" srcOrd="0" destOrd="0" presId="urn:microsoft.com/office/officeart/2005/8/layout/bProcess4"/>
    <dgm:cxn modelId="{7ECDA234-22A7-44C3-A6DD-A19BDB5EB1D0}" type="presOf" srcId="{5BE4D636-D632-4F22-8F75-74241A0A7CFA}" destId="{883E6FAE-9961-4ACA-A83F-9A83E80B1DAD}" srcOrd="0" destOrd="0" presId="urn:microsoft.com/office/officeart/2005/8/layout/bProcess4"/>
    <dgm:cxn modelId="{A8E1C656-41F4-4898-857F-64D11FF0F0CA}" type="presOf" srcId="{86163AF1-A055-4851-AA6C-50B5523D14FB}" destId="{E9A0FC94-F943-4730-9EFE-82F9BBD65783}" srcOrd="0" destOrd="0" presId="urn:microsoft.com/office/officeart/2005/8/layout/bProcess4"/>
    <dgm:cxn modelId="{F8DEDA5E-7953-447C-AEBB-AB3823B63B3A}" type="presOf" srcId="{0DE9E17B-572D-4EE8-8C59-7C85938E7890}" destId="{72802BE1-6A86-4757-8E78-33C9FAF50805}" srcOrd="0" destOrd="0" presId="urn:microsoft.com/office/officeart/2005/8/layout/bProcess4"/>
    <dgm:cxn modelId="{FA81B838-E00C-4D58-B5B1-608F3EB61051}" srcId="{4313E467-8667-486B-878A-E0B7EC942666}" destId="{6D18D0AD-3F9E-4140-A834-0F8A90475BCB}" srcOrd="4" destOrd="0" parTransId="{34F8A103-05B5-4012-9BCE-104F1A1A684D}" sibTransId="{7FF4575F-376A-49A7-B860-414629B0219D}"/>
    <dgm:cxn modelId="{3E27AE59-A0C3-412E-BDF4-3DA18D391DA3}" srcId="{4313E467-8667-486B-878A-E0B7EC942666}" destId="{1ACFB1C3-68A7-4CD6-9CFA-5B49E692D21F}" srcOrd="0" destOrd="0" parTransId="{EB75FDF0-30A4-408D-BCBB-40C46A57203C}" sibTransId="{0DE9E17B-572D-4EE8-8C59-7C85938E7890}"/>
    <dgm:cxn modelId="{C4DEB59B-BA83-44F5-95AF-7E0C2D328317}" type="presOf" srcId="{1ACFB1C3-68A7-4CD6-9CFA-5B49E692D21F}" destId="{DCA994B5-1235-4543-A8ED-7FEE1A44D18B}" srcOrd="0" destOrd="0" presId="urn:microsoft.com/office/officeart/2005/8/layout/bProcess4"/>
    <dgm:cxn modelId="{4A284149-0AFA-40F5-BB95-4DCE341ED191}" type="presOf" srcId="{80DE0D87-C048-41D9-9EFF-3B5FB74F0752}" destId="{470CC41E-F7C6-43CE-A79C-6984E0190C09}" srcOrd="0" destOrd="0" presId="urn:microsoft.com/office/officeart/2005/8/layout/bProcess4"/>
    <dgm:cxn modelId="{11F7A8FB-A91A-4C82-95BB-472011355A65}" type="presOf" srcId="{CFFC5883-E077-4B48-9603-084AE9A7E381}" destId="{7CE969E9-81F3-4F91-BAAE-4240C0785043}" srcOrd="0" destOrd="0" presId="urn:microsoft.com/office/officeart/2005/8/layout/bProcess4"/>
    <dgm:cxn modelId="{1C4DF8D8-BD16-4640-8703-5F38A8ED662F}" srcId="{4313E467-8667-486B-878A-E0B7EC942666}" destId="{9603E44F-F862-46F1-B94C-0948C6229CE3}" srcOrd="5" destOrd="0" parTransId="{B6DC76FB-958C-4569-B1C9-79F8AB3BE1A6}" sibTransId="{D76CCAA8-860F-4B7E-9DF0-CE63FA2BFDCE}"/>
    <dgm:cxn modelId="{135F8B5D-CA68-42D3-A188-7FE8C189C9C0}" srcId="{4313E467-8667-486B-878A-E0B7EC942666}" destId="{80DE0D87-C048-41D9-9EFF-3B5FB74F0752}" srcOrd="8" destOrd="0" parTransId="{3F870391-3AF2-4209-9A01-9FC3A32BB6D6}" sibTransId="{9878D39F-430F-4CD5-B126-F6A1FD61FB25}"/>
    <dgm:cxn modelId="{37173A56-78E6-4D25-917D-F96237BCBC99}" type="presOf" srcId="{EA81B062-23FF-44EF-8673-A9D88C6D3753}" destId="{EE7E3217-0E0E-4CA8-AACD-E6E6AD4B68B3}" srcOrd="0" destOrd="0" presId="urn:microsoft.com/office/officeart/2005/8/layout/bProcess4"/>
    <dgm:cxn modelId="{4F2184E5-65CD-4B64-A97F-EFB1845A1C50}" type="presOf" srcId="{63D4CC98-6CE3-4BAC-9A20-91D29D9D4D8D}" destId="{FADFE3B0-4EDA-42C1-B172-0DB5E67DDEA5}" srcOrd="0" destOrd="0" presId="urn:microsoft.com/office/officeart/2005/8/layout/bProcess4"/>
    <dgm:cxn modelId="{FCB3902B-5E82-49E4-9A77-D736935097D4}" type="presOf" srcId="{D287918C-6A77-4C4B-A709-FD69F60B57BD}" destId="{AD49C606-7080-4806-B25C-380FB6C52914}" srcOrd="0" destOrd="0" presId="urn:microsoft.com/office/officeart/2005/8/layout/bProcess4"/>
    <dgm:cxn modelId="{919D381A-A758-4232-989A-E623C4AA2940}" type="presOf" srcId="{D977C05B-A753-4F86-8154-ACD04DDFF751}" destId="{C5C3C552-001A-49E8-9F25-C5F280AC1A19}" srcOrd="0" destOrd="0" presId="urn:microsoft.com/office/officeart/2005/8/layout/bProcess4"/>
    <dgm:cxn modelId="{CA113AD7-77E8-4033-A09C-70340FF5831F}" srcId="{4313E467-8667-486B-878A-E0B7EC942666}" destId="{86163AF1-A055-4851-AA6C-50B5523D14FB}" srcOrd="1" destOrd="0" parTransId="{006598BC-537F-481F-801E-FABAD7013B3C}" sibTransId="{65712DB9-356E-412C-AD9E-15390490B8F8}"/>
    <dgm:cxn modelId="{7AACEA4F-E645-480A-A66D-A193230CC6C5}" type="presOf" srcId="{F0654FD9-BADD-46B3-8EEA-3E01C9A8E99A}" destId="{DFCD709F-1746-4304-8DC3-1861770DF7D5}" srcOrd="0" destOrd="0" presId="urn:microsoft.com/office/officeart/2005/8/layout/bProcess4"/>
    <dgm:cxn modelId="{275280AB-7F9A-4666-B7D5-9191152B34A1}" type="presOf" srcId="{7FF4575F-376A-49A7-B860-414629B0219D}" destId="{4F23C64D-D617-41D3-AC28-86CFB6088854}" srcOrd="0" destOrd="0" presId="urn:microsoft.com/office/officeart/2005/8/layout/bProcess4"/>
    <dgm:cxn modelId="{2255449F-1F4D-4570-A037-13E338A1B8B4}" type="presOf" srcId="{6D18D0AD-3F9E-4140-A834-0F8A90475BCB}" destId="{9E5A6AD0-213E-4952-82F1-503514F5DFA7}" srcOrd="0" destOrd="0" presId="urn:microsoft.com/office/officeart/2005/8/layout/bProcess4"/>
    <dgm:cxn modelId="{2032854F-D353-43AC-84FD-FD75FDEB34AE}" srcId="{4313E467-8667-486B-878A-E0B7EC942666}" destId="{EA81B062-23FF-44EF-8673-A9D88C6D3753}" srcOrd="7" destOrd="0" parTransId="{797E050A-028E-45E8-BA87-2F47B3F801FF}" sibTransId="{76FB76B2-76DF-49E7-804B-91F40A5D20B4}"/>
    <dgm:cxn modelId="{CFE1D37E-B22B-47C1-ADFF-14B0FE893BFC}" type="presOf" srcId="{76FB76B2-76DF-49E7-804B-91F40A5D20B4}" destId="{50ADD0A2-4F4C-4DC9-AE3B-A746AE3EA1A6}" srcOrd="0" destOrd="0" presId="urn:microsoft.com/office/officeart/2005/8/layout/bProcess4"/>
    <dgm:cxn modelId="{ED3B379F-A202-4530-B755-E9E8A131A730}" type="presOf" srcId="{9603E44F-F862-46F1-B94C-0948C6229CE3}" destId="{B1290506-4E4D-48E7-8E31-D4085A4F77A5}" srcOrd="0" destOrd="0" presId="urn:microsoft.com/office/officeart/2005/8/layout/bProcess4"/>
    <dgm:cxn modelId="{A1DBAA8C-F0D7-4ADD-8731-AB559F65F469}" srcId="{4313E467-8667-486B-878A-E0B7EC942666}" destId="{CFFC5883-E077-4B48-9603-084AE9A7E381}" srcOrd="2" destOrd="0" parTransId="{6576CFC3-9E47-4178-878B-E0DCB919042A}" sibTransId="{5BE4D636-D632-4F22-8F75-74241A0A7CFA}"/>
    <dgm:cxn modelId="{E5317887-7D7F-4146-8FF7-968A1A019102}" type="presOf" srcId="{4313E467-8667-486B-878A-E0B7EC942666}" destId="{AD20B35B-5DBA-49AC-9216-1AA125C40C91}" srcOrd="0" destOrd="0" presId="urn:microsoft.com/office/officeart/2005/8/layout/bProcess4"/>
    <dgm:cxn modelId="{E80D8E73-FE91-4E1F-9205-36C81C0E83CA}" srcId="{4313E467-8667-486B-878A-E0B7EC942666}" destId="{F0654FD9-BADD-46B3-8EEA-3E01C9A8E99A}" srcOrd="6" destOrd="0" parTransId="{71D60648-663E-4C8C-B3F1-79E9F73B3B06}" sibTransId="{63D4CC98-6CE3-4BAC-9A20-91D29D9D4D8D}"/>
    <dgm:cxn modelId="{69AB67BE-5474-4088-8482-0CAD64C83F32}" srcId="{4313E467-8667-486B-878A-E0B7EC942666}" destId="{D977C05B-A753-4F86-8154-ACD04DDFF751}" srcOrd="3" destOrd="0" parTransId="{17D44902-4710-413F-8ACA-067BBB17DD42}" sibTransId="{D287918C-6A77-4C4B-A709-FD69F60B57BD}"/>
    <dgm:cxn modelId="{1D2EE456-B09C-428C-8E83-B4A2FD351F42}" type="presOf" srcId="{D76CCAA8-860F-4B7E-9DF0-CE63FA2BFDCE}" destId="{417E62AC-890E-462E-A4D4-E1A1788A19C5}" srcOrd="0" destOrd="0" presId="urn:microsoft.com/office/officeart/2005/8/layout/bProcess4"/>
    <dgm:cxn modelId="{0F7C63EC-203F-42EF-9BBA-1031618E8BCD}" type="presParOf" srcId="{AD20B35B-5DBA-49AC-9216-1AA125C40C91}" destId="{BC6C6B52-F8FC-462A-876C-2F7CFBF7F6F0}" srcOrd="0" destOrd="0" presId="urn:microsoft.com/office/officeart/2005/8/layout/bProcess4"/>
    <dgm:cxn modelId="{BD931011-00EB-4EE6-8432-0F0A540BA21E}" type="presParOf" srcId="{BC6C6B52-F8FC-462A-876C-2F7CFBF7F6F0}" destId="{64B39C3C-A43C-46B2-92AA-F2443A5CB7FB}" srcOrd="0" destOrd="0" presId="urn:microsoft.com/office/officeart/2005/8/layout/bProcess4"/>
    <dgm:cxn modelId="{BEDB0FF6-3C06-4178-8D3A-074B9F3FA35C}" type="presParOf" srcId="{BC6C6B52-F8FC-462A-876C-2F7CFBF7F6F0}" destId="{DCA994B5-1235-4543-A8ED-7FEE1A44D18B}" srcOrd="1" destOrd="0" presId="urn:microsoft.com/office/officeart/2005/8/layout/bProcess4"/>
    <dgm:cxn modelId="{0CC02775-058F-47CC-8F28-B97297439FAF}" type="presParOf" srcId="{AD20B35B-5DBA-49AC-9216-1AA125C40C91}" destId="{72802BE1-6A86-4757-8E78-33C9FAF50805}" srcOrd="1" destOrd="0" presId="urn:microsoft.com/office/officeart/2005/8/layout/bProcess4"/>
    <dgm:cxn modelId="{93DCA96B-4D87-4782-956E-5AC137C807E8}" type="presParOf" srcId="{AD20B35B-5DBA-49AC-9216-1AA125C40C91}" destId="{48BACE66-1355-4ABC-8E5C-9C75174333AA}" srcOrd="2" destOrd="0" presId="urn:microsoft.com/office/officeart/2005/8/layout/bProcess4"/>
    <dgm:cxn modelId="{749BEAE3-A7F4-4724-9387-E1AB73D6E47E}" type="presParOf" srcId="{48BACE66-1355-4ABC-8E5C-9C75174333AA}" destId="{291218FB-DFF7-4B4C-891F-B71AEE110AD3}" srcOrd="0" destOrd="0" presId="urn:microsoft.com/office/officeart/2005/8/layout/bProcess4"/>
    <dgm:cxn modelId="{8EC0BD50-3E8C-4CF2-B7F5-C2707F9A3A8D}" type="presParOf" srcId="{48BACE66-1355-4ABC-8E5C-9C75174333AA}" destId="{E9A0FC94-F943-4730-9EFE-82F9BBD65783}" srcOrd="1" destOrd="0" presId="urn:microsoft.com/office/officeart/2005/8/layout/bProcess4"/>
    <dgm:cxn modelId="{1C8ED765-0986-409A-8F2A-0EAF3D32D23B}" type="presParOf" srcId="{AD20B35B-5DBA-49AC-9216-1AA125C40C91}" destId="{E48361EA-4638-4501-BD4B-8E5EA863C978}" srcOrd="3" destOrd="0" presId="urn:microsoft.com/office/officeart/2005/8/layout/bProcess4"/>
    <dgm:cxn modelId="{DCA0EC6C-1D7E-45E5-A2CA-4C71D1265881}" type="presParOf" srcId="{AD20B35B-5DBA-49AC-9216-1AA125C40C91}" destId="{414786F3-937B-44C2-B523-7FB42F11C20C}" srcOrd="4" destOrd="0" presId="urn:microsoft.com/office/officeart/2005/8/layout/bProcess4"/>
    <dgm:cxn modelId="{6B303AA9-DB09-4FFD-BBE2-1453C240B042}" type="presParOf" srcId="{414786F3-937B-44C2-B523-7FB42F11C20C}" destId="{BD9FCAD4-24BC-44FF-A20D-8DB6806DB644}" srcOrd="0" destOrd="0" presId="urn:microsoft.com/office/officeart/2005/8/layout/bProcess4"/>
    <dgm:cxn modelId="{905FECCB-2B04-4703-876D-D14B94E692B5}" type="presParOf" srcId="{414786F3-937B-44C2-B523-7FB42F11C20C}" destId="{7CE969E9-81F3-4F91-BAAE-4240C0785043}" srcOrd="1" destOrd="0" presId="urn:microsoft.com/office/officeart/2005/8/layout/bProcess4"/>
    <dgm:cxn modelId="{87185572-C957-49BE-9FA8-BD236479CB6D}" type="presParOf" srcId="{AD20B35B-5DBA-49AC-9216-1AA125C40C91}" destId="{883E6FAE-9961-4ACA-A83F-9A83E80B1DAD}" srcOrd="5" destOrd="0" presId="urn:microsoft.com/office/officeart/2005/8/layout/bProcess4"/>
    <dgm:cxn modelId="{8F4281FD-0B2B-4DB1-BCB1-023DFCBA2CD6}" type="presParOf" srcId="{AD20B35B-5DBA-49AC-9216-1AA125C40C91}" destId="{F147496D-E912-4FFB-B5EE-2ED6EB0C93D1}" srcOrd="6" destOrd="0" presId="urn:microsoft.com/office/officeart/2005/8/layout/bProcess4"/>
    <dgm:cxn modelId="{AD066DB1-A02D-4585-9426-F4E06AD20AB4}" type="presParOf" srcId="{F147496D-E912-4FFB-B5EE-2ED6EB0C93D1}" destId="{C7983A98-F825-4314-BA27-81A3A2642B2C}" srcOrd="0" destOrd="0" presId="urn:microsoft.com/office/officeart/2005/8/layout/bProcess4"/>
    <dgm:cxn modelId="{E952A702-0232-4660-9F59-95277DA4CFF0}" type="presParOf" srcId="{F147496D-E912-4FFB-B5EE-2ED6EB0C93D1}" destId="{C5C3C552-001A-49E8-9F25-C5F280AC1A19}" srcOrd="1" destOrd="0" presId="urn:microsoft.com/office/officeart/2005/8/layout/bProcess4"/>
    <dgm:cxn modelId="{5CA5C55D-5755-43A7-A464-A298E927F156}" type="presParOf" srcId="{AD20B35B-5DBA-49AC-9216-1AA125C40C91}" destId="{AD49C606-7080-4806-B25C-380FB6C52914}" srcOrd="7" destOrd="0" presId="urn:microsoft.com/office/officeart/2005/8/layout/bProcess4"/>
    <dgm:cxn modelId="{E7926CED-09BC-42AF-975E-4D254EE5DDDF}" type="presParOf" srcId="{AD20B35B-5DBA-49AC-9216-1AA125C40C91}" destId="{0BA6CF72-96D8-4F38-8A9B-CC85425156A4}" srcOrd="8" destOrd="0" presId="urn:microsoft.com/office/officeart/2005/8/layout/bProcess4"/>
    <dgm:cxn modelId="{FEB37918-297A-4772-BE11-9A87A9FD7DF5}" type="presParOf" srcId="{0BA6CF72-96D8-4F38-8A9B-CC85425156A4}" destId="{3A8AF3B3-EC46-4059-ABF9-482605A74FEA}" srcOrd="0" destOrd="0" presId="urn:microsoft.com/office/officeart/2005/8/layout/bProcess4"/>
    <dgm:cxn modelId="{D07C941E-FD8A-4099-A87D-626A4190425A}" type="presParOf" srcId="{0BA6CF72-96D8-4F38-8A9B-CC85425156A4}" destId="{9E5A6AD0-213E-4952-82F1-503514F5DFA7}" srcOrd="1" destOrd="0" presId="urn:microsoft.com/office/officeart/2005/8/layout/bProcess4"/>
    <dgm:cxn modelId="{CAD66A41-8E76-4E28-AC10-9BBEE8E56048}" type="presParOf" srcId="{AD20B35B-5DBA-49AC-9216-1AA125C40C91}" destId="{4F23C64D-D617-41D3-AC28-86CFB6088854}" srcOrd="9" destOrd="0" presId="urn:microsoft.com/office/officeart/2005/8/layout/bProcess4"/>
    <dgm:cxn modelId="{8B7B0D60-0526-4697-A209-61542F7649B8}" type="presParOf" srcId="{AD20B35B-5DBA-49AC-9216-1AA125C40C91}" destId="{0EEF4E7E-60BD-44D3-B6C1-5F1AE5A72AB5}" srcOrd="10" destOrd="0" presId="urn:microsoft.com/office/officeart/2005/8/layout/bProcess4"/>
    <dgm:cxn modelId="{ABFEC0B6-C1A8-401D-9A55-F94CD4341A32}" type="presParOf" srcId="{0EEF4E7E-60BD-44D3-B6C1-5F1AE5A72AB5}" destId="{EBE967B9-C497-4206-968E-6315AE35A849}" srcOrd="0" destOrd="0" presId="urn:microsoft.com/office/officeart/2005/8/layout/bProcess4"/>
    <dgm:cxn modelId="{D7D80D71-4489-4BD8-A125-B2CEDA04FB3E}" type="presParOf" srcId="{0EEF4E7E-60BD-44D3-B6C1-5F1AE5A72AB5}" destId="{B1290506-4E4D-48E7-8E31-D4085A4F77A5}" srcOrd="1" destOrd="0" presId="urn:microsoft.com/office/officeart/2005/8/layout/bProcess4"/>
    <dgm:cxn modelId="{23F54CFE-18B3-4BD3-BA18-23444163F18B}" type="presParOf" srcId="{AD20B35B-5DBA-49AC-9216-1AA125C40C91}" destId="{417E62AC-890E-462E-A4D4-E1A1788A19C5}" srcOrd="11" destOrd="0" presId="urn:microsoft.com/office/officeart/2005/8/layout/bProcess4"/>
    <dgm:cxn modelId="{74D9B27C-1D2A-4C0D-BD3D-EFFB4423827C}" type="presParOf" srcId="{AD20B35B-5DBA-49AC-9216-1AA125C40C91}" destId="{E2E7F85E-ACCB-4808-8D8E-E32F2E6C51B6}" srcOrd="12" destOrd="0" presId="urn:microsoft.com/office/officeart/2005/8/layout/bProcess4"/>
    <dgm:cxn modelId="{8BDC34C4-60F1-48C3-B1C0-FA8DF82ACBE8}" type="presParOf" srcId="{E2E7F85E-ACCB-4808-8D8E-E32F2E6C51B6}" destId="{3ECF0CDA-12A6-40CF-AA36-344C1ACA36DD}" srcOrd="0" destOrd="0" presId="urn:microsoft.com/office/officeart/2005/8/layout/bProcess4"/>
    <dgm:cxn modelId="{AE0B718D-8093-430D-A71C-DFEB62E915EC}" type="presParOf" srcId="{E2E7F85E-ACCB-4808-8D8E-E32F2E6C51B6}" destId="{DFCD709F-1746-4304-8DC3-1861770DF7D5}" srcOrd="1" destOrd="0" presId="urn:microsoft.com/office/officeart/2005/8/layout/bProcess4"/>
    <dgm:cxn modelId="{D0FDB66D-C1E5-4634-8D4C-46ED3ABA9DA8}" type="presParOf" srcId="{AD20B35B-5DBA-49AC-9216-1AA125C40C91}" destId="{FADFE3B0-4EDA-42C1-B172-0DB5E67DDEA5}" srcOrd="13" destOrd="0" presId="urn:microsoft.com/office/officeart/2005/8/layout/bProcess4"/>
    <dgm:cxn modelId="{087F1B76-0C66-46E1-932E-463B6018D139}" type="presParOf" srcId="{AD20B35B-5DBA-49AC-9216-1AA125C40C91}" destId="{528430A3-A4EF-4F2E-BB71-EACD7719AD27}" srcOrd="14" destOrd="0" presId="urn:microsoft.com/office/officeart/2005/8/layout/bProcess4"/>
    <dgm:cxn modelId="{D4DCAD8B-A05B-4C46-8C56-DB38502D8522}" type="presParOf" srcId="{528430A3-A4EF-4F2E-BB71-EACD7719AD27}" destId="{00D07830-C113-448A-B5C2-B1C71F661B46}" srcOrd="0" destOrd="0" presId="urn:microsoft.com/office/officeart/2005/8/layout/bProcess4"/>
    <dgm:cxn modelId="{4A1377A2-3E86-4BD9-A4F0-57042E4B163E}" type="presParOf" srcId="{528430A3-A4EF-4F2E-BB71-EACD7719AD27}" destId="{EE7E3217-0E0E-4CA8-AACD-E6E6AD4B68B3}" srcOrd="1" destOrd="0" presId="urn:microsoft.com/office/officeart/2005/8/layout/bProcess4"/>
    <dgm:cxn modelId="{D5C87126-5BD1-4F03-B2B2-D8215DF68D97}" type="presParOf" srcId="{AD20B35B-5DBA-49AC-9216-1AA125C40C91}" destId="{50ADD0A2-4F4C-4DC9-AE3B-A746AE3EA1A6}" srcOrd="15" destOrd="0" presId="urn:microsoft.com/office/officeart/2005/8/layout/bProcess4"/>
    <dgm:cxn modelId="{D7F4AA0A-A317-4894-8BAB-3C55FC3F524A}" type="presParOf" srcId="{AD20B35B-5DBA-49AC-9216-1AA125C40C91}" destId="{3863AC0E-C1EA-46FC-9D2E-EADEED77EF95}" srcOrd="16" destOrd="0" presId="urn:microsoft.com/office/officeart/2005/8/layout/bProcess4"/>
    <dgm:cxn modelId="{1D6F0183-788D-458E-8347-C2B57BFD8100}" type="presParOf" srcId="{3863AC0E-C1EA-46FC-9D2E-EADEED77EF95}" destId="{31893E9E-D2F6-4515-B6B5-BFEDEAD0F86D}" srcOrd="0" destOrd="0" presId="urn:microsoft.com/office/officeart/2005/8/layout/bProcess4"/>
    <dgm:cxn modelId="{72992526-D82A-4E3C-AA2F-C96E705BD1D3}" type="presParOf" srcId="{3863AC0E-C1EA-46FC-9D2E-EADEED77EF95}" destId="{470CC41E-F7C6-43CE-A79C-6984E0190C09}" srcOrd="1" destOrd="0" presId="urn:microsoft.com/office/officeart/2005/8/layout/b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2802BE1-6A86-4757-8E78-33C9FAF50805}">
      <dsp:nvSpPr>
        <dsp:cNvPr id="0" name=""/>
        <dsp:cNvSpPr/>
      </dsp:nvSpPr>
      <dsp:spPr>
        <a:xfrm rot="5400000">
          <a:off x="610788" y="1104725"/>
          <a:ext cx="1727777" cy="20828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A994B5-1235-4543-A8ED-7FEE1A44D18B}">
      <dsp:nvSpPr>
        <dsp:cNvPr id="0" name=""/>
        <dsp:cNvSpPr/>
      </dsp:nvSpPr>
      <dsp:spPr>
        <a:xfrm>
          <a:off x="1007845" y="1461"/>
          <a:ext cx="2314296" cy="13885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Shopkeeper registers with the money collector</a:t>
          </a:r>
        </a:p>
      </dsp:txBody>
      <dsp:txXfrm>
        <a:off x="1007845" y="1461"/>
        <a:ext cx="2314296" cy="1388578"/>
      </dsp:txXfrm>
    </dsp:sp>
    <dsp:sp modelId="{E48361EA-4638-4501-BD4B-8E5EA863C978}">
      <dsp:nvSpPr>
        <dsp:cNvPr id="0" name=""/>
        <dsp:cNvSpPr/>
      </dsp:nvSpPr>
      <dsp:spPr>
        <a:xfrm rot="5400000">
          <a:off x="610788" y="2840448"/>
          <a:ext cx="1727777" cy="20828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9A0FC94-F943-4730-9EFE-82F9BBD65783}">
      <dsp:nvSpPr>
        <dsp:cNvPr id="0" name=""/>
        <dsp:cNvSpPr/>
      </dsp:nvSpPr>
      <dsp:spPr>
        <a:xfrm>
          <a:off x="1007845" y="1737184"/>
          <a:ext cx="2314296" cy="13885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t>Customer signs up/ signs into his/her account.</a:t>
          </a:r>
          <a:endParaRPr lang="en-US" sz="1600" kern="1200" dirty="0"/>
        </a:p>
      </dsp:txBody>
      <dsp:txXfrm>
        <a:off x="1007845" y="1737184"/>
        <a:ext cx="2314296" cy="1388578"/>
      </dsp:txXfrm>
    </dsp:sp>
    <dsp:sp modelId="{883E6FAE-9961-4ACA-A83F-9A83E80B1DAD}">
      <dsp:nvSpPr>
        <dsp:cNvPr id="0" name=""/>
        <dsp:cNvSpPr/>
      </dsp:nvSpPr>
      <dsp:spPr>
        <a:xfrm>
          <a:off x="1478650" y="3708309"/>
          <a:ext cx="3070069" cy="20828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E969E9-81F3-4F91-BAAE-4240C0785043}">
      <dsp:nvSpPr>
        <dsp:cNvPr id="0" name=""/>
        <dsp:cNvSpPr/>
      </dsp:nvSpPr>
      <dsp:spPr>
        <a:xfrm>
          <a:off x="1007845" y="3472907"/>
          <a:ext cx="2314296" cy="13885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Customer goes to the money collector to deposit cash</a:t>
          </a:r>
        </a:p>
      </dsp:txBody>
      <dsp:txXfrm>
        <a:off x="1007845" y="3472907"/>
        <a:ext cx="2314296" cy="1388578"/>
      </dsp:txXfrm>
    </dsp:sp>
    <dsp:sp modelId="{AD49C606-7080-4806-B25C-380FB6C52914}">
      <dsp:nvSpPr>
        <dsp:cNvPr id="0" name=""/>
        <dsp:cNvSpPr/>
      </dsp:nvSpPr>
      <dsp:spPr>
        <a:xfrm rot="16200000">
          <a:off x="3696773" y="2848418"/>
          <a:ext cx="1711836" cy="20828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C3C552-001A-49E8-9F25-C5F280AC1A19}">
      <dsp:nvSpPr>
        <dsp:cNvPr id="0" name=""/>
        <dsp:cNvSpPr/>
      </dsp:nvSpPr>
      <dsp:spPr>
        <a:xfrm>
          <a:off x="4085860" y="3472907"/>
          <a:ext cx="2314296" cy="13885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Customer views the available choices at the registered shops</a:t>
          </a:r>
        </a:p>
      </dsp:txBody>
      <dsp:txXfrm>
        <a:off x="4085860" y="3472907"/>
        <a:ext cx="2314296" cy="1388578"/>
      </dsp:txXfrm>
    </dsp:sp>
    <dsp:sp modelId="{4F23C64D-D617-41D3-AC28-86CFB6088854}">
      <dsp:nvSpPr>
        <dsp:cNvPr id="0" name=""/>
        <dsp:cNvSpPr/>
      </dsp:nvSpPr>
      <dsp:spPr>
        <a:xfrm rot="16200000">
          <a:off x="3680833" y="1112695"/>
          <a:ext cx="1743718" cy="20828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5A6AD0-213E-4952-82F1-503514F5DFA7}">
      <dsp:nvSpPr>
        <dsp:cNvPr id="0" name=""/>
        <dsp:cNvSpPr/>
      </dsp:nvSpPr>
      <dsp:spPr>
        <a:xfrm>
          <a:off x="4085860" y="1753125"/>
          <a:ext cx="2314296" cy="13885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Customer places his/her order by sharing his/her token number with the shopkeeper</a:t>
          </a:r>
        </a:p>
      </dsp:txBody>
      <dsp:txXfrm>
        <a:off x="4085860" y="1753125"/>
        <a:ext cx="2314296" cy="1388578"/>
      </dsp:txXfrm>
    </dsp:sp>
    <dsp:sp modelId="{417E62AC-890E-462E-A4D4-E1A1788A19C5}">
      <dsp:nvSpPr>
        <dsp:cNvPr id="0" name=""/>
        <dsp:cNvSpPr/>
      </dsp:nvSpPr>
      <dsp:spPr>
        <a:xfrm>
          <a:off x="4556664" y="236864"/>
          <a:ext cx="3070069" cy="20828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290506-4E4D-48E7-8E31-D4085A4F77A5}">
      <dsp:nvSpPr>
        <dsp:cNvPr id="0" name=""/>
        <dsp:cNvSpPr/>
      </dsp:nvSpPr>
      <dsp:spPr>
        <a:xfrm>
          <a:off x="4085860" y="1461"/>
          <a:ext cx="2314296" cy="13885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Shopkeeper deducts the required number of tokens from the customer’s account</a:t>
          </a:r>
        </a:p>
      </dsp:txBody>
      <dsp:txXfrm>
        <a:off x="4085860" y="1461"/>
        <a:ext cx="2314296" cy="1388578"/>
      </dsp:txXfrm>
    </dsp:sp>
    <dsp:sp modelId="{FADFE3B0-4EDA-42C1-B172-0DB5E67DDEA5}">
      <dsp:nvSpPr>
        <dsp:cNvPr id="0" name=""/>
        <dsp:cNvSpPr/>
      </dsp:nvSpPr>
      <dsp:spPr>
        <a:xfrm rot="5400000">
          <a:off x="6766818" y="1104725"/>
          <a:ext cx="1727777" cy="20828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FCD709F-1746-4304-8DC3-1861770DF7D5}">
      <dsp:nvSpPr>
        <dsp:cNvPr id="0" name=""/>
        <dsp:cNvSpPr/>
      </dsp:nvSpPr>
      <dsp:spPr>
        <a:xfrm>
          <a:off x="7163874" y="1461"/>
          <a:ext cx="2314296" cy="13885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Shopkeeper notifies the customer about the deducted amount and the order completion time</a:t>
          </a:r>
        </a:p>
      </dsp:txBody>
      <dsp:txXfrm>
        <a:off x="7163874" y="1461"/>
        <a:ext cx="2314296" cy="1388578"/>
      </dsp:txXfrm>
    </dsp:sp>
    <dsp:sp modelId="{50ADD0A2-4F4C-4DC9-AE3B-A746AE3EA1A6}">
      <dsp:nvSpPr>
        <dsp:cNvPr id="0" name=""/>
        <dsp:cNvSpPr/>
      </dsp:nvSpPr>
      <dsp:spPr>
        <a:xfrm rot="5431699">
          <a:off x="6758077" y="2841179"/>
          <a:ext cx="1729312" cy="20828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E7E3217-0E0E-4CA8-AACD-E6E6AD4B68B3}">
      <dsp:nvSpPr>
        <dsp:cNvPr id="0" name=""/>
        <dsp:cNvSpPr/>
      </dsp:nvSpPr>
      <dsp:spPr>
        <a:xfrm>
          <a:off x="7163874" y="1737184"/>
          <a:ext cx="2314296" cy="13885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Customer visits the shop to receive his/her order</a:t>
          </a:r>
        </a:p>
      </dsp:txBody>
      <dsp:txXfrm>
        <a:off x="7163874" y="1737184"/>
        <a:ext cx="2314296" cy="1388578"/>
      </dsp:txXfrm>
    </dsp:sp>
    <dsp:sp modelId="{470CC41E-F7C6-43CE-A79C-6984E0190C09}">
      <dsp:nvSpPr>
        <dsp:cNvPr id="0" name=""/>
        <dsp:cNvSpPr/>
      </dsp:nvSpPr>
      <dsp:spPr>
        <a:xfrm>
          <a:off x="7147929" y="3474368"/>
          <a:ext cx="2314296" cy="13885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 Shopkeeper (at the end of the day) goes to the money collector to receive hard cash in exchange of tokens</a:t>
          </a:r>
        </a:p>
      </dsp:txBody>
      <dsp:txXfrm>
        <a:off x="7147929" y="3474368"/>
        <a:ext cx="2314296" cy="138857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F48F7A-37DC-4BF0-B448-B9148F448FF7}" type="datetimeFigureOut">
              <a:rPr lang="en-GB" smtClean="0"/>
              <a:pPr/>
              <a:t>06/11/2017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AD489-5E77-4ECE-91F2-53086C97C787}" type="slidenum">
              <a:rPr lang="en-GB" smtClean="0"/>
              <a:pPr/>
              <a:t>‹#›</a:t>
            </a:fld>
            <a:endParaRPr lang="en-GB"/>
          </a:p>
        </p:txBody>
      </p:sp>
    </p:spTree>
    <p:extLst>
      <p:ext uri="{BB962C8B-B14F-4D97-AF65-F5344CB8AC3E}">
        <p14:creationId xmlns:p14="http://schemas.microsoft.com/office/powerpoint/2010/main" xmlns="" val="1036816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FAAD489-5E77-4ECE-91F2-53086C97C787}" type="slidenum">
              <a:rPr lang="en-GB" smtClean="0"/>
              <a:pPr/>
              <a:t>3</a:t>
            </a:fld>
            <a:endParaRPr lang="en-GB"/>
          </a:p>
        </p:txBody>
      </p:sp>
    </p:spTree>
    <p:extLst>
      <p:ext uri="{BB962C8B-B14F-4D97-AF65-F5344CB8AC3E}">
        <p14:creationId xmlns:p14="http://schemas.microsoft.com/office/powerpoint/2010/main" xmlns="" val="1271656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932B21-531F-443B-80F9-11D590CA75F1}" type="datetimeFigureOut">
              <a:rPr lang="en-GB" smtClean="0"/>
              <a:pPr/>
              <a:t>06/11/2017</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D74B882A-1A5B-497D-B1C6-69246331E4E5}" type="slidenum">
              <a:rPr lang="en-GB" smtClean="0"/>
              <a:pPr/>
              <a:t>‹#›</a:t>
            </a:fld>
            <a:endParaRPr lang="en-GB"/>
          </a:p>
        </p:txBody>
      </p:sp>
    </p:spTree>
    <p:extLst>
      <p:ext uri="{BB962C8B-B14F-4D97-AF65-F5344CB8AC3E}">
        <p14:creationId xmlns:p14="http://schemas.microsoft.com/office/powerpoint/2010/main" xmlns="" val="3867259500"/>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932B21-531F-443B-80F9-11D590CA75F1}" type="datetimeFigureOut">
              <a:rPr lang="en-GB" smtClean="0"/>
              <a:pPr/>
              <a:t>06/11/2017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4B882A-1A5B-497D-B1C6-69246331E4E5}" type="slidenum">
              <a:rPr lang="en-GB" smtClean="0"/>
              <a:pPr/>
              <a:t>‹#›</a:t>
            </a:fld>
            <a:endParaRPr lang="en-GB"/>
          </a:p>
        </p:txBody>
      </p:sp>
    </p:spTree>
    <p:extLst>
      <p:ext uri="{BB962C8B-B14F-4D97-AF65-F5344CB8AC3E}">
        <p14:creationId xmlns:p14="http://schemas.microsoft.com/office/powerpoint/2010/main" xmlns="" val="1654131516"/>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932B21-531F-443B-80F9-11D590CA75F1}" type="datetimeFigureOut">
              <a:rPr lang="en-GB" smtClean="0"/>
              <a:pPr/>
              <a:t>06/11/2017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4B882A-1A5B-497D-B1C6-69246331E4E5}" type="slidenum">
              <a:rPr lang="en-GB" smtClean="0"/>
              <a:pPr/>
              <a:t>‹#›</a:t>
            </a:fld>
            <a:endParaRPr lang="en-GB"/>
          </a:p>
        </p:txBody>
      </p:sp>
    </p:spTree>
    <p:extLst>
      <p:ext uri="{BB962C8B-B14F-4D97-AF65-F5344CB8AC3E}">
        <p14:creationId xmlns:p14="http://schemas.microsoft.com/office/powerpoint/2010/main" xmlns="" val="334665376"/>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932B21-531F-443B-80F9-11D590CA75F1}" type="datetimeFigureOut">
              <a:rPr lang="en-GB" smtClean="0"/>
              <a:pPr/>
              <a:t>06/11/2017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4B882A-1A5B-497D-B1C6-69246331E4E5}" type="slidenum">
              <a:rPr lang="en-GB" smtClean="0"/>
              <a:pPr/>
              <a:t>‹#›</a:t>
            </a:fld>
            <a:endParaRPr lang="en-GB"/>
          </a:p>
        </p:txBody>
      </p:sp>
    </p:spTree>
    <p:extLst>
      <p:ext uri="{BB962C8B-B14F-4D97-AF65-F5344CB8AC3E}">
        <p14:creationId xmlns:p14="http://schemas.microsoft.com/office/powerpoint/2010/main" xmlns="" val="2685462554"/>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932B21-531F-443B-80F9-11D590CA75F1}" type="datetimeFigureOut">
              <a:rPr lang="en-GB" smtClean="0"/>
              <a:pPr/>
              <a:t>06/11/2017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4B882A-1A5B-497D-B1C6-69246331E4E5}" type="slidenum">
              <a:rPr lang="en-GB" smtClean="0"/>
              <a:pPr/>
              <a:t>‹#›</a:t>
            </a:fld>
            <a:endParaRPr lang="en-GB"/>
          </a:p>
        </p:txBody>
      </p:sp>
    </p:spTree>
    <p:extLst>
      <p:ext uri="{BB962C8B-B14F-4D97-AF65-F5344CB8AC3E}">
        <p14:creationId xmlns:p14="http://schemas.microsoft.com/office/powerpoint/2010/main" xmlns="" val="321434755"/>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932B21-531F-443B-80F9-11D590CA75F1}" type="datetimeFigureOut">
              <a:rPr lang="en-GB" smtClean="0"/>
              <a:pPr/>
              <a:t>06/11/2017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4B882A-1A5B-497D-B1C6-69246331E4E5}" type="slidenum">
              <a:rPr lang="en-GB" smtClean="0"/>
              <a:pPr/>
              <a:t>‹#›</a:t>
            </a:fld>
            <a:endParaRPr lang="en-GB"/>
          </a:p>
        </p:txBody>
      </p:sp>
    </p:spTree>
    <p:extLst>
      <p:ext uri="{BB962C8B-B14F-4D97-AF65-F5344CB8AC3E}">
        <p14:creationId xmlns:p14="http://schemas.microsoft.com/office/powerpoint/2010/main" xmlns="" val="3734370202"/>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932B21-531F-443B-80F9-11D590CA75F1}" type="datetimeFigureOut">
              <a:rPr lang="en-GB" smtClean="0"/>
              <a:pPr/>
              <a:t>06/11/2017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4B882A-1A5B-497D-B1C6-69246331E4E5}" type="slidenum">
              <a:rPr lang="en-GB" smtClean="0"/>
              <a:pPr/>
              <a:t>‹#›</a:t>
            </a:fld>
            <a:endParaRPr lang="en-GB"/>
          </a:p>
        </p:txBody>
      </p:sp>
    </p:spTree>
    <p:extLst>
      <p:ext uri="{BB962C8B-B14F-4D97-AF65-F5344CB8AC3E}">
        <p14:creationId xmlns:p14="http://schemas.microsoft.com/office/powerpoint/2010/main" xmlns="" val="3245297360"/>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32B21-531F-443B-80F9-11D590CA75F1}" type="datetimeFigureOut">
              <a:rPr lang="en-GB" smtClean="0"/>
              <a:pPr/>
              <a:t>06/11/2017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4B882A-1A5B-497D-B1C6-69246331E4E5}" type="slidenum">
              <a:rPr lang="en-GB" smtClean="0"/>
              <a:pPr/>
              <a:t>‹#›</a:t>
            </a:fld>
            <a:endParaRPr lang="en-GB"/>
          </a:p>
        </p:txBody>
      </p:sp>
    </p:spTree>
    <p:extLst>
      <p:ext uri="{BB962C8B-B14F-4D97-AF65-F5344CB8AC3E}">
        <p14:creationId xmlns:p14="http://schemas.microsoft.com/office/powerpoint/2010/main" xmlns="" val="160305969"/>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32B21-531F-443B-80F9-11D590CA75F1}" type="datetimeFigureOut">
              <a:rPr lang="en-GB" smtClean="0"/>
              <a:pPr/>
              <a:t>06/11/2017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4B882A-1A5B-497D-B1C6-69246331E4E5}" type="slidenum">
              <a:rPr lang="en-GB" smtClean="0"/>
              <a:pPr/>
              <a:t>‹#›</a:t>
            </a:fld>
            <a:endParaRPr lang="en-GB"/>
          </a:p>
        </p:txBody>
      </p:sp>
    </p:spTree>
    <p:extLst>
      <p:ext uri="{BB962C8B-B14F-4D97-AF65-F5344CB8AC3E}">
        <p14:creationId xmlns:p14="http://schemas.microsoft.com/office/powerpoint/2010/main" xmlns="" val="1275721816"/>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32B21-531F-443B-80F9-11D590CA75F1}" type="datetimeFigureOut">
              <a:rPr lang="en-GB" smtClean="0"/>
              <a:pPr/>
              <a:t>06/11/2017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D74B882A-1A5B-497D-B1C6-69246331E4E5}" type="slidenum">
              <a:rPr lang="en-GB" smtClean="0"/>
              <a:pPr/>
              <a:t>‹#›</a:t>
            </a:fld>
            <a:endParaRPr lang="en-GB"/>
          </a:p>
        </p:txBody>
      </p:sp>
    </p:spTree>
    <p:extLst>
      <p:ext uri="{BB962C8B-B14F-4D97-AF65-F5344CB8AC3E}">
        <p14:creationId xmlns:p14="http://schemas.microsoft.com/office/powerpoint/2010/main" xmlns="" val="3181916826"/>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932B21-531F-443B-80F9-11D590CA75F1}" type="datetimeFigureOut">
              <a:rPr lang="en-GB" smtClean="0"/>
              <a:pPr/>
              <a:t>06/11/2017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4B882A-1A5B-497D-B1C6-69246331E4E5}" type="slidenum">
              <a:rPr lang="en-GB" smtClean="0"/>
              <a:pPr/>
              <a:t>‹#›</a:t>
            </a:fld>
            <a:endParaRPr lang="en-GB"/>
          </a:p>
        </p:txBody>
      </p:sp>
    </p:spTree>
    <p:extLst>
      <p:ext uri="{BB962C8B-B14F-4D97-AF65-F5344CB8AC3E}">
        <p14:creationId xmlns:p14="http://schemas.microsoft.com/office/powerpoint/2010/main" xmlns="" val="3805814832"/>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932B21-531F-443B-80F9-11D590CA75F1}" type="datetimeFigureOut">
              <a:rPr lang="en-GB" smtClean="0"/>
              <a:pPr/>
              <a:t>06/11/2017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4B882A-1A5B-497D-B1C6-69246331E4E5}" type="slidenum">
              <a:rPr lang="en-GB" smtClean="0"/>
              <a:pPr/>
              <a:t>‹#›</a:t>
            </a:fld>
            <a:endParaRPr lang="en-GB"/>
          </a:p>
        </p:txBody>
      </p:sp>
    </p:spTree>
    <p:extLst>
      <p:ext uri="{BB962C8B-B14F-4D97-AF65-F5344CB8AC3E}">
        <p14:creationId xmlns:p14="http://schemas.microsoft.com/office/powerpoint/2010/main" xmlns="" val="8907693"/>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932B21-531F-443B-80F9-11D590CA75F1}" type="datetimeFigureOut">
              <a:rPr lang="en-GB" smtClean="0"/>
              <a:pPr/>
              <a:t>06/11/2017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74B882A-1A5B-497D-B1C6-69246331E4E5}" type="slidenum">
              <a:rPr lang="en-GB" smtClean="0"/>
              <a:pPr/>
              <a:t>‹#›</a:t>
            </a:fld>
            <a:endParaRPr lang="en-GB"/>
          </a:p>
        </p:txBody>
      </p:sp>
    </p:spTree>
    <p:extLst>
      <p:ext uri="{BB962C8B-B14F-4D97-AF65-F5344CB8AC3E}">
        <p14:creationId xmlns:p14="http://schemas.microsoft.com/office/powerpoint/2010/main" xmlns="" val="26021877"/>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932B21-531F-443B-80F9-11D590CA75F1}" type="datetimeFigureOut">
              <a:rPr lang="en-GB" smtClean="0"/>
              <a:pPr/>
              <a:t>06/11/2017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74B882A-1A5B-497D-B1C6-69246331E4E5}" type="slidenum">
              <a:rPr lang="en-GB" smtClean="0"/>
              <a:pPr/>
              <a:t>‹#›</a:t>
            </a:fld>
            <a:endParaRPr lang="en-GB"/>
          </a:p>
        </p:txBody>
      </p:sp>
    </p:spTree>
    <p:extLst>
      <p:ext uri="{BB962C8B-B14F-4D97-AF65-F5344CB8AC3E}">
        <p14:creationId xmlns:p14="http://schemas.microsoft.com/office/powerpoint/2010/main" xmlns="" val="199156741"/>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32B21-531F-443B-80F9-11D590CA75F1}" type="datetimeFigureOut">
              <a:rPr lang="en-GB" smtClean="0"/>
              <a:pPr/>
              <a:t>06/11/2017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74B882A-1A5B-497D-B1C6-69246331E4E5}" type="slidenum">
              <a:rPr lang="en-GB" smtClean="0"/>
              <a:pPr/>
              <a:t>‹#›</a:t>
            </a:fld>
            <a:endParaRPr lang="en-GB"/>
          </a:p>
        </p:txBody>
      </p:sp>
    </p:spTree>
    <p:extLst>
      <p:ext uri="{BB962C8B-B14F-4D97-AF65-F5344CB8AC3E}">
        <p14:creationId xmlns:p14="http://schemas.microsoft.com/office/powerpoint/2010/main" xmlns="" val="3699038237"/>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932B21-531F-443B-80F9-11D590CA75F1}" type="datetimeFigureOut">
              <a:rPr lang="en-GB" smtClean="0"/>
              <a:pPr/>
              <a:t>06/11/2017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4B882A-1A5B-497D-B1C6-69246331E4E5}" type="slidenum">
              <a:rPr lang="en-GB" smtClean="0"/>
              <a:pPr/>
              <a:t>‹#›</a:t>
            </a:fld>
            <a:endParaRPr lang="en-GB"/>
          </a:p>
        </p:txBody>
      </p:sp>
    </p:spTree>
    <p:extLst>
      <p:ext uri="{BB962C8B-B14F-4D97-AF65-F5344CB8AC3E}">
        <p14:creationId xmlns:p14="http://schemas.microsoft.com/office/powerpoint/2010/main" xmlns="" val="3169373963"/>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932B21-531F-443B-80F9-11D590CA75F1}" type="datetimeFigureOut">
              <a:rPr lang="en-GB" smtClean="0"/>
              <a:pPr/>
              <a:t>06/11/2017</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4B882A-1A5B-497D-B1C6-69246331E4E5}" type="slidenum">
              <a:rPr lang="en-GB" smtClean="0"/>
              <a:pPr/>
              <a:t>‹#›</a:t>
            </a:fld>
            <a:endParaRPr lang="en-GB"/>
          </a:p>
        </p:txBody>
      </p:sp>
    </p:spTree>
    <p:extLst>
      <p:ext uri="{BB962C8B-B14F-4D97-AF65-F5344CB8AC3E}">
        <p14:creationId xmlns:p14="http://schemas.microsoft.com/office/powerpoint/2010/main" xmlns="" val="3442461445"/>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932B21-531F-443B-80F9-11D590CA75F1}" type="datetimeFigureOut">
              <a:rPr lang="en-GB" smtClean="0"/>
              <a:pPr/>
              <a:t>06/11/2017</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4B882A-1A5B-497D-B1C6-69246331E4E5}" type="slidenum">
              <a:rPr lang="en-GB" smtClean="0"/>
              <a:pPr/>
              <a:t>‹#›</a:t>
            </a:fld>
            <a:endParaRPr lang="en-GB"/>
          </a:p>
        </p:txBody>
      </p:sp>
    </p:spTree>
    <p:extLst>
      <p:ext uri="{BB962C8B-B14F-4D97-AF65-F5344CB8AC3E}">
        <p14:creationId xmlns:p14="http://schemas.microsoft.com/office/powerpoint/2010/main" xmlns="" val="2557308491"/>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mc:AlternateContent xmlns:mc="http://schemas.openxmlformats.org/markup-compatibility/2006">
    <mc:Choice xmlns:p14="http://schemas.microsoft.com/office/powerpoint/2010/main" xmlns="" Requires="p14">
      <p:transition>
        <p14:reveal/>
      </p:transition>
    </mc:Choice>
    <mc:Fallback>
      <p:transition>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hyperlink" Target="androidcetpa.slack.com" TargetMode="External"/><Relationship Id="rId2" Type="http://schemas.openxmlformats.org/officeDocument/2006/relationships/hyperlink" Target="developer.android.com" TargetMode="External"/><Relationship Id="rId1" Type="http://schemas.openxmlformats.org/officeDocument/2006/relationships/slideLayout" Target="../slideLayouts/slideLayout2.xml"/><Relationship Id="rId4" Type="http://schemas.openxmlformats.org/officeDocument/2006/relationships/hyperlink" Target="tutorialspoint.com/androi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FOOD COURT SAATHI</a:t>
            </a:r>
            <a:endParaRPr lang="en-GB" dirty="0"/>
          </a:p>
        </p:txBody>
      </p:sp>
      <p:sp>
        <p:nvSpPr>
          <p:cNvPr id="3" name="Subtitle 2"/>
          <p:cNvSpPr>
            <a:spLocks noGrp="1"/>
          </p:cNvSpPr>
          <p:nvPr>
            <p:ph type="subTitle" idx="1"/>
          </p:nvPr>
        </p:nvSpPr>
        <p:spPr/>
        <p:txBody>
          <a:bodyPr/>
          <a:lstStyle/>
          <a:p>
            <a:r>
              <a:rPr lang="en-IN" dirty="0"/>
              <a:t> </a:t>
            </a:r>
            <a:endParaRPr lang="en-GB" dirty="0"/>
          </a:p>
        </p:txBody>
      </p:sp>
    </p:spTree>
    <p:extLst>
      <p:ext uri="{BB962C8B-B14F-4D97-AF65-F5344CB8AC3E}">
        <p14:creationId xmlns:p14="http://schemas.microsoft.com/office/powerpoint/2010/main" xmlns="" val="2117219274"/>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8D7B4B-8069-4BB6-9E39-48E1F74CB61B}"/>
              </a:ext>
            </a:extLst>
          </p:cNvPr>
          <p:cNvSpPr>
            <a:spLocks noGrp="1"/>
          </p:cNvSpPr>
          <p:nvPr>
            <p:ph type="title"/>
          </p:nvPr>
        </p:nvSpPr>
        <p:spPr/>
        <p:txBody>
          <a:bodyPr/>
          <a:lstStyle/>
          <a:p>
            <a:r>
              <a:rPr lang="en-IN" dirty="0"/>
              <a:t> </a:t>
            </a:r>
            <a:endParaRPr lang="en-GB" dirty="0"/>
          </a:p>
        </p:txBody>
      </p:sp>
      <p:pic>
        <p:nvPicPr>
          <p:cNvPr id="5" name="Content Placeholder 4" descr="A screen shot of a computer&#10;&#10;Description generated with very high confidence">
            <a:extLst>
              <a:ext uri="{FF2B5EF4-FFF2-40B4-BE49-F238E27FC236}">
                <a16:creationId xmlns:a16="http://schemas.microsoft.com/office/drawing/2014/main" xmlns="" id="{01018EFA-D837-448A-9C67-AD5DCFB1768B}"/>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7033"/>
            <a:ext cx="12192000" cy="6865034"/>
          </a:xfrm>
        </p:spPr>
      </p:pic>
    </p:spTree>
    <p:extLst>
      <p:ext uri="{BB962C8B-B14F-4D97-AF65-F5344CB8AC3E}">
        <p14:creationId xmlns:p14="http://schemas.microsoft.com/office/powerpoint/2010/main" xmlns="" val="2299038728"/>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4105C-7836-4A04-9FDD-888C64A2DEB8}"/>
              </a:ext>
            </a:extLst>
          </p:cNvPr>
          <p:cNvSpPr>
            <a:spLocks noGrp="1"/>
          </p:cNvSpPr>
          <p:nvPr>
            <p:ph type="title"/>
          </p:nvPr>
        </p:nvSpPr>
        <p:spPr/>
        <p:txBody>
          <a:bodyPr/>
          <a:lstStyle/>
          <a:p>
            <a:r>
              <a:rPr lang="en-IN" dirty="0"/>
              <a:t> </a:t>
            </a:r>
            <a:endParaRPr lang="en-GB" dirty="0"/>
          </a:p>
        </p:txBody>
      </p:sp>
      <p:pic>
        <p:nvPicPr>
          <p:cNvPr id="5" name="Content Placeholder 4" descr="A screen shot of a computer&#10;&#10;Description generated with very high confidence">
            <a:extLst>
              <a:ext uri="{FF2B5EF4-FFF2-40B4-BE49-F238E27FC236}">
                <a16:creationId xmlns:a16="http://schemas.microsoft.com/office/drawing/2014/main" xmlns="" id="{E635D766-B626-4A70-8113-2BDC160177CC}"/>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p:spPr>
      </p:pic>
    </p:spTree>
    <p:extLst>
      <p:ext uri="{BB962C8B-B14F-4D97-AF65-F5344CB8AC3E}">
        <p14:creationId xmlns:p14="http://schemas.microsoft.com/office/powerpoint/2010/main" xmlns="" val="1251512609"/>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BD1A48-3D05-4DE5-8F3A-F009B070F59B}"/>
              </a:ext>
            </a:extLst>
          </p:cNvPr>
          <p:cNvSpPr>
            <a:spLocks noGrp="1"/>
          </p:cNvSpPr>
          <p:nvPr>
            <p:ph type="title"/>
          </p:nvPr>
        </p:nvSpPr>
        <p:spPr/>
        <p:txBody>
          <a:bodyPr/>
          <a:lstStyle/>
          <a:p>
            <a:r>
              <a:rPr lang="en-IN" dirty="0"/>
              <a:t>SHOP OWNER</a:t>
            </a:r>
            <a:endParaRPr lang="en-GB" dirty="0"/>
          </a:p>
        </p:txBody>
      </p:sp>
      <p:sp>
        <p:nvSpPr>
          <p:cNvPr id="3" name="Content Placeholder 2">
            <a:extLst>
              <a:ext uri="{FF2B5EF4-FFF2-40B4-BE49-F238E27FC236}">
                <a16:creationId xmlns:a16="http://schemas.microsoft.com/office/drawing/2014/main" xmlns="" id="{7D197E41-636E-455C-894E-5927A699B954}"/>
              </a:ext>
            </a:extLst>
          </p:cNvPr>
          <p:cNvSpPr>
            <a:spLocks noGrp="1"/>
          </p:cNvSpPr>
          <p:nvPr>
            <p:ph idx="1"/>
          </p:nvPr>
        </p:nvSpPr>
        <p:spPr/>
        <p:txBody>
          <a:bodyPr/>
          <a:lstStyle/>
          <a:p>
            <a:r>
              <a:rPr lang="en-IN" dirty="0"/>
              <a:t>He or she updates the list of food items (menu) that reflect in android app usually.</a:t>
            </a:r>
          </a:p>
          <a:p>
            <a:r>
              <a:rPr lang="en-IN" dirty="0"/>
              <a:t>Get notified when customer order the food.</a:t>
            </a:r>
          </a:p>
          <a:p>
            <a:r>
              <a:rPr lang="en-IN" dirty="0"/>
              <a:t>Get the respective tokens transaction as per menu with customer.</a:t>
            </a:r>
          </a:p>
          <a:p>
            <a:r>
              <a:rPr lang="en-IN" dirty="0"/>
              <a:t>When the order is ready send notification order is ready.</a:t>
            </a:r>
          </a:p>
        </p:txBody>
      </p:sp>
    </p:spTree>
    <p:extLst>
      <p:ext uri="{BB962C8B-B14F-4D97-AF65-F5344CB8AC3E}">
        <p14:creationId xmlns:p14="http://schemas.microsoft.com/office/powerpoint/2010/main" xmlns="" val="2482023899"/>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34CB5A-0DD2-477A-A231-ECF43E7B769F}"/>
              </a:ext>
            </a:extLst>
          </p:cNvPr>
          <p:cNvSpPr>
            <a:spLocks noGrp="1"/>
          </p:cNvSpPr>
          <p:nvPr>
            <p:ph type="title"/>
          </p:nvPr>
        </p:nvSpPr>
        <p:spPr/>
        <p:txBody>
          <a:bodyPr/>
          <a:lstStyle/>
          <a:p>
            <a:r>
              <a:rPr lang="en-IN" dirty="0"/>
              <a:t> </a:t>
            </a:r>
            <a:endParaRPr lang="en-GB" dirty="0"/>
          </a:p>
        </p:txBody>
      </p:sp>
      <p:pic>
        <p:nvPicPr>
          <p:cNvPr id="5" name="Content Placeholder 4" descr="A picture containing text, whiteboard&#10;&#10;Description generated with high confidence">
            <a:extLst>
              <a:ext uri="{FF2B5EF4-FFF2-40B4-BE49-F238E27FC236}">
                <a16:creationId xmlns:a16="http://schemas.microsoft.com/office/drawing/2014/main" xmlns="" id="{A162D913-74A0-4252-87AC-D6149ED7A8A6}"/>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 y="0"/>
            <a:ext cx="12192000" cy="6858000"/>
          </a:xfrm>
        </p:spPr>
      </p:pic>
    </p:spTree>
    <p:extLst>
      <p:ext uri="{BB962C8B-B14F-4D97-AF65-F5344CB8AC3E}">
        <p14:creationId xmlns:p14="http://schemas.microsoft.com/office/powerpoint/2010/main" xmlns="" val="2478853711"/>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D23FC-ADA1-4D30-A287-4584D41934BC}"/>
              </a:ext>
            </a:extLst>
          </p:cNvPr>
          <p:cNvSpPr>
            <a:spLocks noGrp="1"/>
          </p:cNvSpPr>
          <p:nvPr>
            <p:ph type="title"/>
          </p:nvPr>
        </p:nvSpPr>
        <p:spPr/>
        <p:txBody>
          <a:bodyPr/>
          <a:lstStyle/>
          <a:p>
            <a:r>
              <a:rPr lang="en-IN" dirty="0"/>
              <a:t>CUSTOMER</a:t>
            </a:r>
            <a:endParaRPr lang="en-GB" dirty="0"/>
          </a:p>
        </p:txBody>
      </p:sp>
      <p:sp>
        <p:nvSpPr>
          <p:cNvPr id="3" name="Content Placeholder 2">
            <a:extLst>
              <a:ext uri="{FF2B5EF4-FFF2-40B4-BE49-F238E27FC236}">
                <a16:creationId xmlns:a16="http://schemas.microsoft.com/office/drawing/2014/main" xmlns="" id="{C021235A-B69B-42B7-BD28-1F1DADD1C2AA}"/>
              </a:ext>
            </a:extLst>
          </p:cNvPr>
          <p:cNvSpPr>
            <a:spLocks noGrp="1"/>
          </p:cNvSpPr>
          <p:nvPr>
            <p:ph idx="1"/>
          </p:nvPr>
        </p:nvSpPr>
        <p:spPr/>
        <p:txBody>
          <a:bodyPr/>
          <a:lstStyle/>
          <a:p>
            <a:r>
              <a:rPr lang="en-IN" dirty="0"/>
              <a:t>The customer is the end-user of the application.</a:t>
            </a:r>
          </a:p>
          <a:p>
            <a:r>
              <a:rPr lang="en-IN" dirty="0"/>
              <a:t>He/She registers himself into the app.</a:t>
            </a:r>
          </a:p>
          <a:p>
            <a:r>
              <a:rPr lang="en-IN" dirty="0"/>
              <a:t>After registration the list of registered shops appear and according to the need the customer can order the food.</a:t>
            </a:r>
          </a:p>
          <a:p>
            <a:r>
              <a:rPr lang="en-IN" dirty="0"/>
              <a:t>Transaction will be Through </a:t>
            </a:r>
            <a:endParaRPr lang="en-GB" dirty="0"/>
          </a:p>
        </p:txBody>
      </p:sp>
    </p:spTree>
    <p:extLst>
      <p:ext uri="{BB962C8B-B14F-4D97-AF65-F5344CB8AC3E}">
        <p14:creationId xmlns:p14="http://schemas.microsoft.com/office/powerpoint/2010/main" xmlns="" val="1090922245"/>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852" y="1012874"/>
            <a:ext cx="9871172" cy="1425525"/>
          </a:xfrm>
        </p:spPr>
        <p:txBody>
          <a:bodyPr/>
          <a:lstStyle/>
          <a:p>
            <a:r>
              <a:rPr lang="en-IN" dirty="0"/>
              <a:t>USP</a:t>
            </a:r>
            <a:br>
              <a:rPr lang="en-IN" dirty="0"/>
            </a:br>
            <a:r>
              <a:rPr lang="en-IN" dirty="0"/>
              <a:t>(The Blockchain Technology)</a:t>
            </a:r>
            <a:endParaRPr lang="en-GB" dirty="0"/>
          </a:p>
        </p:txBody>
      </p:sp>
      <p:sp>
        <p:nvSpPr>
          <p:cNvPr id="3" name="Content Placeholder 2"/>
          <p:cNvSpPr>
            <a:spLocks noGrp="1"/>
          </p:cNvSpPr>
          <p:nvPr>
            <p:ph idx="1"/>
          </p:nvPr>
        </p:nvSpPr>
        <p:spPr>
          <a:xfrm>
            <a:off x="1631852" y="2602523"/>
            <a:ext cx="9871171" cy="3188677"/>
          </a:xfrm>
        </p:spPr>
        <p:txBody>
          <a:bodyPr>
            <a:normAutofit fontScale="85000" lnSpcReduction="10000"/>
          </a:bodyPr>
          <a:lstStyle/>
          <a:p>
            <a:r>
              <a:rPr lang="en-IN" dirty="0"/>
              <a:t>Our application involves transaction of tokens which is quite risky.</a:t>
            </a:r>
          </a:p>
          <a:p>
            <a:r>
              <a:rPr lang="en-IN" dirty="0"/>
              <a:t>Anyone can easily deny the transaction that happened.</a:t>
            </a:r>
          </a:p>
          <a:p>
            <a:r>
              <a:rPr lang="en-IN" dirty="0"/>
              <a:t>To avoid such condition , our project involves  the very new technology The Block Chain.</a:t>
            </a:r>
          </a:p>
          <a:p>
            <a:r>
              <a:rPr lang="en-IN" dirty="0"/>
              <a:t>In this , we record the transaction on distributed ledger.</a:t>
            </a:r>
          </a:p>
          <a:p>
            <a:r>
              <a:rPr lang="en-IN" dirty="0"/>
              <a:t>When transaction of tokens between collector and customer or shopkeeper and customer takes place transaction is saved in the blockchain database.</a:t>
            </a:r>
          </a:p>
          <a:p>
            <a:r>
              <a:rPr lang="en-IN" dirty="0"/>
              <a:t>Since block chain is immutable anyone can get the transaction history and avoid non-repudiation.</a:t>
            </a:r>
            <a:endParaRPr lang="en-GB" dirty="0"/>
          </a:p>
        </p:txBody>
      </p:sp>
    </p:spTree>
    <p:extLst>
      <p:ext uri="{BB962C8B-B14F-4D97-AF65-F5344CB8AC3E}">
        <p14:creationId xmlns:p14="http://schemas.microsoft.com/office/powerpoint/2010/main" xmlns="" val="148605733"/>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lstStyle/>
          <a:p>
            <a:r>
              <a:rPr lang="en-IN" dirty="0"/>
              <a:t>IMPLEMENTATION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446152720"/>
              </p:ext>
            </p:extLst>
          </p:nvPr>
        </p:nvGraphicFramePr>
        <p:xfrm>
          <a:off x="1484310" y="1620980"/>
          <a:ext cx="10486017" cy="48629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7009646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724" y="2849879"/>
            <a:ext cx="5426158" cy="1371600"/>
          </a:xfrm>
        </p:spPr>
        <p:txBody>
          <a:bodyPr>
            <a:normAutofit fontScale="90000"/>
          </a:bodyPr>
          <a:lstStyle/>
          <a:p>
            <a:r>
              <a:rPr lang="en-US" sz="3600"/>
              <a:t>Shopkeeper registers with the money collector</a:t>
            </a:r>
            <a:r>
              <a:rPr lang="en-US" sz="3200"/>
              <a:t/>
            </a:r>
            <a:br>
              <a:rPr lang="en-US" sz="3200"/>
            </a:br>
            <a:endParaRPr lang="en-GB" sz="3200" dirty="0"/>
          </a:p>
        </p:txBody>
      </p:sp>
      <p:pic>
        <p:nvPicPr>
          <p:cNvPr id="8" name="Picture Placeholder 7">
            <a:extLst>
              <a:ext uri="{FF2B5EF4-FFF2-40B4-BE49-F238E27FC236}">
                <a16:creationId xmlns:a16="http://schemas.microsoft.com/office/drawing/2014/main" xmlns="" id="{7D07B2FF-BD7C-495F-8CFA-4C3504C287E2}"/>
              </a:ext>
            </a:extLst>
          </p:cNvPr>
          <p:cNvPicPr>
            <a:picLocks noGrp="1" noChangeAspect="1"/>
          </p:cNvPicPr>
          <p:nvPr>
            <p:ph type="pic" idx="1"/>
          </p:nvPr>
        </p:nvPicPr>
        <p:blipFill>
          <a:blip r:embed="rId2" cstate="print">
            <a:extLst>
              <a:ext uri="{28A0092B-C50C-407E-A947-70E740481C1C}">
                <a14:useLocalDpi xmlns:a14="http://schemas.microsoft.com/office/drawing/2010/main" xmlns="" val="0"/>
              </a:ext>
            </a:extLst>
          </a:blip>
          <a:srcRect l="23086" r="23086"/>
          <a:stretch>
            <a:fillRect/>
          </a:stretch>
        </p:blipFill>
        <p:spPr>
          <a:xfrm>
            <a:off x="7594682" y="914400"/>
            <a:ext cx="3280974" cy="4572000"/>
          </a:xfrm>
        </p:spPr>
      </p:pic>
      <p:sp>
        <p:nvSpPr>
          <p:cNvPr id="4" name="Text Placeholder 3"/>
          <p:cNvSpPr>
            <a:spLocks noGrp="1"/>
          </p:cNvSpPr>
          <p:nvPr>
            <p:ph type="body" sz="half" idx="2"/>
          </p:nvPr>
        </p:nvSpPr>
        <p:spPr>
          <a:xfrm>
            <a:off x="1482724" y="3124199"/>
            <a:ext cx="5426158" cy="1828800"/>
          </a:xfrm>
        </p:spPr>
        <p:txBody>
          <a:bodyPr/>
          <a:lstStyle/>
          <a:p>
            <a:r>
              <a:rPr lang="en-IN"/>
              <a:t> </a:t>
            </a:r>
            <a:endParaRPr lang="en-GB" dirty="0"/>
          </a:p>
        </p:txBody>
      </p:sp>
    </p:spTree>
    <p:extLst>
      <p:ext uri="{BB962C8B-B14F-4D97-AF65-F5344CB8AC3E}">
        <p14:creationId xmlns:p14="http://schemas.microsoft.com/office/powerpoint/2010/main" xmlns="" val="3226841657"/>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724" y="2849879"/>
            <a:ext cx="5426158" cy="1371600"/>
          </a:xfrm>
        </p:spPr>
        <p:txBody>
          <a:bodyPr>
            <a:noAutofit/>
          </a:bodyPr>
          <a:lstStyle/>
          <a:p>
            <a:r>
              <a:rPr lang="en-US" sz="3200" dirty="0"/>
              <a:t>Customer signs up/ signs into his/her account.</a:t>
            </a:r>
            <a:br>
              <a:rPr lang="en-US" sz="3200" dirty="0"/>
            </a:br>
            <a:endParaRPr lang="en-GB" sz="3200" dirty="0"/>
          </a:p>
        </p:txBody>
      </p:sp>
      <p:pic>
        <p:nvPicPr>
          <p:cNvPr id="6" name="Picture Placeholder 5">
            <a:extLst>
              <a:ext uri="{FF2B5EF4-FFF2-40B4-BE49-F238E27FC236}">
                <a16:creationId xmlns:a16="http://schemas.microsoft.com/office/drawing/2014/main" xmlns="" id="{7620BD84-0C14-40FD-8369-0701C058944B}"/>
              </a:ext>
            </a:extLst>
          </p:cNvPr>
          <p:cNvPicPr>
            <a:picLocks noGrp="1" noChangeAspect="1"/>
          </p:cNvPicPr>
          <p:nvPr>
            <p:ph type="pic" idx="1"/>
          </p:nvPr>
        </p:nvPicPr>
        <p:blipFill>
          <a:blip r:embed="rId2" cstate="print">
            <a:extLst>
              <a:ext uri="{28A0092B-C50C-407E-A947-70E740481C1C}">
                <a14:useLocalDpi xmlns:a14="http://schemas.microsoft.com/office/drawing/2010/main" xmlns="" val="0"/>
              </a:ext>
            </a:extLst>
          </a:blip>
          <a:srcRect t="10813" b="10813"/>
          <a:stretch>
            <a:fillRect/>
          </a:stretch>
        </p:blipFill>
        <p:spPr/>
      </p:pic>
      <p:sp>
        <p:nvSpPr>
          <p:cNvPr id="4" name="Text Placeholder 3"/>
          <p:cNvSpPr>
            <a:spLocks noGrp="1"/>
          </p:cNvSpPr>
          <p:nvPr>
            <p:ph type="body" sz="half" idx="2"/>
          </p:nvPr>
        </p:nvSpPr>
        <p:spPr/>
        <p:txBody>
          <a:bodyPr/>
          <a:lstStyle/>
          <a:p>
            <a:r>
              <a:rPr lang="en-IN" dirty="0"/>
              <a:t> </a:t>
            </a:r>
            <a:endParaRPr lang="en-GB" dirty="0"/>
          </a:p>
        </p:txBody>
      </p:sp>
    </p:spTree>
    <p:extLst>
      <p:ext uri="{BB962C8B-B14F-4D97-AF65-F5344CB8AC3E}">
        <p14:creationId xmlns:p14="http://schemas.microsoft.com/office/powerpoint/2010/main" xmlns="" val="1432588068"/>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724" y="3124199"/>
            <a:ext cx="5426158" cy="1371600"/>
          </a:xfrm>
        </p:spPr>
        <p:txBody>
          <a:bodyPr>
            <a:normAutofit fontScale="90000"/>
          </a:bodyPr>
          <a:lstStyle/>
          <a:p>
            <a:r>
              <a:rPr lang="en-US" sz="3600" dirty="0"/>
              <a:t>Customer goes to the money collector to deposit cash</a:t>
            </a:r>
            <a:r>
              <a:rPr lang="en-US" sz="5400" dirty="0"/>
              <a:t/>
            </a:r>
            <a:br>
              <a:rPr lang="en-US" sz="5400" dirty="0"/>
            </a:br>
            <a:endParaRPr lang="en-GB" sz="5400" b="1" dirty="0"/>
          </a:p>
        </p:txBody>
      </p:sp>
      <p:sp>
        <p:nvSpPr>
          <p:cNvPr id="4" name="Text Placeholder 3"/>
          <p:cNvSpPr>
            <a:spLocks noGrp="1"/>
          </p:cNvSpPr>
          <p:nvPr>
            <p:ph type="body" sz="half" idx="2"/>
          </p:nvPr>
        </p:nvSpPr>
        <p:spPr/>
        <p:txBody>
          <a:bodyPr/>
          <a:lstStyle/>
          <a:p>
            <a:r>
              <a:rPr lang="en-IN" dirty="0"/>
              <a:t> </a:t>
            </a:r>
            <a:endParaRPr lang="en-GB" dirty="0"/>
          </a:p>
        </p:txBody>
      </p:sp>
      <p:pic>
        <p:nvPicPr>
          <p:cNvPr id="7" name="Picture Placeholder 6"/>
          <p:cNvPicPr>
            <a:picLocks noGrp="1" noChangeAspect="1"/>
          </p:cNvPicPr>
          <p:nvPr>
            <p:ph type="pic" idx="1"/>
          </p:nvPr>
        </p:nvPicPr>
        <p:blipFill>
          <a:blip r:embed="rId2" cstate="print">
            <a:extLst>
              <a:ext uri="{28A0092B-C50C-407E-A947-70E740481C1C}">
                <a14:useLocalDpi xmlns:a14="http://schemas.microsoft.com/office/drawing/2010/main" xmlns="" val="0"/>
              </a:ext>
            </a:extLst>
          </a:blip>
          <a:srcRect l="14912" r="14912"/>
          <a:stretch>
            <a:fillRect/>
          </a:stretch>
        </p:blipFill>
        <p:spPr>
          <a:xfrm>
            <a:off x="7594682" y="914400"/>
            <a:ext cx="3701968" cy="5158650"/>
          </a:xfrm>
        </p:spPr>
      </p:pic>
    </p:spTree>
    <p:extLst>
      <p:ext uri="{BB962C8B-B14F-4D97-AF65-F5344CB8AC3E}">
        <p14:creationId xmlns:p14="http://schemas.microsoft.com/office/powerpoint/2010/main" xmlns="" val="2847107873"/>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00891"/>
            <a:ext cx="10018713" cy="1752599"/>
          </a:xfrm>
        </p:spPr>
        <p:txBody>
          <a:bodyPr/>
          <a:lstStyle/>
          <a:p>
            <a:r>
              <a:rPr lang="en-IN" dirty="0"/>
              <a:t>INTRODUCTION</a:t>
            </a:r>
            <a:endParaRPr lang="en-GB" dirty="0"/>
          </a:p>
        </p:txBody>
      </p:sp>
      <p:sp>
        <p:nvSpPr>
          <p:cNvPr id="3" name="Content Placeholder 2"/>
          <p:cNvSpPr>
            <a:spLocks noGrp="1"/>
          </p:cNvSpPr>
          <p:nvPr>
            <p:ph idx="1"/>
          </p:nvPr>
        </p:nvSpPr>
        <p:spPr>
          <a:xfrm>
            <a:off x="1484309" y="1801090"/>
            <a:ext cx="10018713" cy="3124201"/>
          </a:xfrm>
        </p:spPr>
        <p:txBody>
          <a:bodyPr>
            <a:normAutofit lnSpcReduction="10000"/>
          </a:bodyPr>
          <a:lstStyle/>
          <a:p>
            <a:pPr algn="just"/>
            <a:r>
              <a:rPr lang="en-IN" dirty="0"/>
              <a:t>Food court payment system aims at providing reliable yet easy to use method for the purpose of ordering food form various shops registered on the application.</a:t>
            </a:r>
          </a:p>
          <a:p>
            <a:pPr algn="just"/>
            <a:r>
              <a:rPr lang="en-IN" dirty="0"/>
              <a:t>The system is an online application that can be accessed throughout the food court and outside as well with proper login provided which gives the user flexibility of ordering the food from their favourite listed shop.</a:t>
            </a:r>
          </a:p>
          <a:p>
            <a:pPr algn="just"/>
            <a:r>
              <a:rPr lang="en-US" dirty="0"/>
              <a:t>This software package can be readily used by non-programming personal avoiding human handled chance of error.</a:t>
            </a:r>
            <a:endParaRPr lang="en-IN" dirty="0"/>
          </a:p>
          <a:p>
            <a:endParaRPr lang="en-GB" dirty="0"/>
          </a:p>
        </p:txBody>
      </p:sp>
    </p:spTree>
    <p:extLst>
      <p:ext uri="{BB962C8B-B14F-4D97-AF65-F5344CB8AC3E}">
        <p14:creationId xmlns:p14="http://schemas.microsoft.com/office/powerpoint/2010/main" xmlns="" val="2116351219"/>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6" presetClass="exit" presetSubtype="37" fill="hold" nodeType="clickEffect">
                                  <p:stCondLst>
                                    <p:cond delay="0"/>
                                  </p:stCondLst>
                                  <p:childTnLst>
                                    <p:animEffect transition="out" filter="barn(outVertical)">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6" presetClass="exit" presetSubtype="37" fill="hold" nodeType="withEffect">
                                  <p:stCondLst>
                                    <p:cond delay="0"/>
                                  </p:stCondLst>
                                  <p:childTnLst>
                                    <p:animEffect transition="out" filter="barn(outVertical)">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6" presetClass="exit" presetSubtype="37" fill="hold" nodeType="withEffect">
                                  <p:stCondLst>
                                    <p:cond delay="0"/>
                                  </p:stCondLst>
                                  <p:childTnLst>
                                    <p:animEffect transition="out" filter="barn(outVertical)">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nextCondLst>
                <p:cond evt="onClick" delay="0">
                  <p:tgtEl>
                    <p:spTgt spid="2"/>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724" y="2941319"/>
            <a:ext cx="5426158" cy="1371600"/>
          </a:xfrm>
        </p:spPr>
        <p:txBody>
          <a:bodyPr>
            <a:normAutofit fontScale="90000"/>
          </a:bodyPr>
          <a:lstStyle/>
          <a:p>
            <a:r>
              <a:rPr lang="en-US" sz="3600" dirty="0"/>
              <a:t>Shopkeeper deducts the required number of tokens from the customer’s account</a:t>
            </a:r>
            <a:r>
              <a:rPr lang="en-US" dirty="0"/>
              <a:t/>
            </a:r>
            <a:br>
              <a:rPr lang="en-US" dirty="0"/>
            </a:br>
            <a:endParaRPr lang="en-GB" dirty="0"/>
          </a:p>
        </p:txBody>
      </p:sp>
      <p:sp>
        <p:nvSpPr>
          <p:cNvPr id="4" name="Text Placeholder 3"/>
          <p:cNvSpPr>
            <a:spLocks noGrp="1"/>
          </p:cNvSpPr>
          <p:nvPr>
            <p:ph type="body" sz="half" idx="2"/>
          </p:nvPr>
        </p:nvSpPr>
        <p:spPr/>
        <p:txBody>
          <a:bodyPr/>
          <a:lstStyle/>
          <a:p>
            <a:r>
              <a:rPr lang="en-IN" dirty="0"/>
              <a:t> </a:t>
            </a:r>
            <a:endParaRPr lang="en-GB" dirty="0"/>
          </a:p>
        </p:txBody>
      </p:sp>
      <p:pic>
        <p:nvPicPr>
          <p:cNvPr id="6" name="Picture Placeholder 5">
            <a:extLst>
              <a:ext uri="{FF2B5EF4-FFF2-40B4-BE49-F238E27FC236}">
                <a16:creationId xmlns:a16="http://schemas.microsoft.com/office/drawing/2014/main" xmlns="" id="{20A23DDD-659F-4980-A7B6-3F860ACC8855}"/>
              </a:ext>
            </a:extLst>
          </p:cNvPr>
          <p:cNvPicPr>
            <a:picLocks noGrp="1" noChangeAspect="1"/>
          </p:cNvPicPr>
          <p:nvPr>
            <p:ph type="pic" idx="1"/>
          </p:nvPr>
        </p:nvPicPr>
        <p:blipFill>
          <a:blip r:embed="rId2" cstate="print">
            <a:extLst>
              <a:ext uri="{28A0092B-C50C-407E-A947-70E740481C1C}">
                <a14:useLocalDpi xmlns:a14="http://schemas.microsoft.com/office/drawing/2010/main" xmlns="" val="0"/>
              </a:ext>
            </a:extLst>
          </a:blip>
          <a:srcRect l="22762" r="22762"/>
          <a:stretch>
            <a:fillRect/>
          </a:stretch>
        </p:blipFill>
        <p:spPr/>
      </p:pic>
    </p:spTree>
    <p:extLst>
      <p:ext uri="{BB962C8B-B14F-4D97-AF65-F5344CB8AC3E}">
        <p14:creationId xmlns:p14="http://schemas.microsoft.com/office/powerpoint/2010/main" xmlns="" val="3446026030"/>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724" y="3124199"/>
            <a:ext cx="5426158" cy="1371600"/>
          </a:xfrm>
        </p:spPr>
        <p:txBody>
          <a:bodyPr>
            <a:noAutofit/>
          </a:bodyPr>
          <a:lstStyle/>
          <a:p>
            <a:r>
              <a:rPr lang="en-US" sz="3200" dirty="0"/>
              <a:t>Customer places his/her order by sharing his/her token number with the shopkeeper</a:t>
            </a:r>
            <a:br>
              <a:rPr lang="en-US" sz="3200" dirty="0"/>
            </a:br>
            <a:endParaRPr lang="en-GB" sz="3200" dirty="0"/>
          </a:p>
        </p:txBody>
      </p:sp>
      <p:sp>
        <p:nvSpPr>
          <p:cNvPr id="4" name="Text Placeholder 3"/>
          <p:cNvSpPr>
            <a:spLocks noGrp="1"/>
          </p:cNvSpPr>
          <p:nvPr>
            <p:ph type="body" sz="half" idx="2"/>
          </p:nvPr>
        </p:nvSpPr>
        <p:spPr/>
        <p:txBody>
          <a:bodyPr/>
          <a:lstStyle/>
          <a:p>
            <a:r>
              <a:rPr lang="en-IN" dirty="0"/>
              <a:t> </a:t>
            </a:r>
            <a:endParaRPr lang="en-GB" dirty="0"/>
          </a:p>
        </p:txBody>
      </p:sp>
      <p:pic>
        <p:nvPicPr>
          <p:cNvPr id="11" name="Picture Placeholder 10"/>
          <p:cNvPicPr>
            <a:picLocks noGrp="1" noChangeAspect="1"/>
          </p:cNvPicPr>
          <p:nvPr>
            <p:ph type="pic" idx="1"/>
          </p:nvPr>
        </p:nvPicPr>
        <p:blipFill>
          <a:blip r:embed="rId2" cstate="print">
            <a:extLst>
              <a:ext uri="{28A0092B-C50C-407E-A947-70E740481C1C}">
                <a14:useLocalDpi xmlns:a14="http://schemas.microsoft.com/office/drawing/2010/main" xmlns="" val="0"/>
              </a:ext>
            </a:extLst>
          </a:blip>
          <a:srcRect l="14591" r="14591"/>
          <a:stretch>
            <a:fillRect/>
          </a:stretch>
        </p:blipFill>
        <p:spPr>
          <a:xfrm>
            <a:off x="7594682" y="914400"/>
            <a:ext cx="3732108" cy="5200650"/>
          </a:xfrm>
        </p:spPr>
      </p:pic>
    </p:spTree>
    <p:extLst>
      <p:ext uri="{BB962C8B-B14F-4D97-AF65-F5344CB8AC3E}">
        <p14:creationId xmlns:p14="http://schemas.microsoft.com/office/powerpoint/2010/main" xmlns="" val="3964312558"/>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724" y="3124199"/>
            <a:ext cx="5426158" cy="1371600"/>
          </a:xfrm>
        </p:spPr>
        <p:txBody>
          <a:bodyPr>
            <a:noAutofit/>
          </a:bodyPr>
          <a:lstStyle/>
          <a:p>
            <a:r>
              <a:rPr lang="en-US" sz="3200" dirty="0"/>
              <a:t>Customer views the available choices at the registered shops</a:t>
            </a:r>
            <a:br>
              <a:rPr lang="en-US" sz="3200" dirty="0"/>
            </a:br>
            <a:endParaRPr lang="en-GB" sz="3200" dirty="0"/>
          </a:p>
        </p:txBody>
      </p:sp>
      <p:pic>
        <p:nvPicPr>
          <p:cNvPr id="6" name="Picture Placeholder 5"/>
          <p:cNvPicPr>
            <a:picLocks noGrp="1" noChangeAspect="1"/>
          </p:cNvPicPr>
          <p:nvPr>
            <p:ph type="pic" idx="1"/>
          </p:nvPr>
        </p:nvPicPr>
        <p:blipFill>
          <a:blip r:embed="rId2" cstate="print">
            <a:extLst>
              <a:ext uri="{28A0092B-C50C-407E-A947-70E740481C1C}">
                <a14:useLocalDpi xmlns:a14="http://schemas.microsoft.com/office/drawing/2010/main" xmlns="" val="0"/>
              </a:ext>
            </a:extLst>
          </a:blip>
          <a:srcRect l="12520" r="12520"/>
          <a:stretch>
            <a:fillRect/>
          </a:stretch>
        </p:blipFill>
        <p:spPr>
          <a:xfrm>
            <a:off x="7594682" y="822960"/>
            <a:ext cx="3881038" cy="5185196"/>
          </a:xfrm>
        </p:spPr>
      </p:pic>
      <p:sp>
        <p:nvSpPr>
          <p:cNvPr id="4" name="Text Placeholder 3"/>
          <p:cNvSpPr>
            <a:spLocks noGrp="1"/>
          </p:cNvSpPr>
          <p:nvPr>
            <p:ph type="body" sz="half" idx="2"/>
          </p:nvPr>
        </p:nvSpPr>
        <p:spPr/>
        <p:txBody>
          <a:bodyPr/>
          <a:lstStyle/>
          <a:p>
            <a:r>
              <a:rPr lang="en-IN" dirty="0"/>
              <a:t> </a:t>
            </a:r>
            <a:endParaRPr lang="en-GB" dirty="0"/>
          </a:p>
        </p:txBody>
      </p:sp>
    </p:spTree>
    <p:extLst>
      <p:ext uri="{BB962C8B-B14F-4D97-AF65-F5344CB8AC3E}">
        <p14:creationId xmlns:p14="http://schemas.microsoft.com/office/powerpoint/2010/main" xmlns="" val="1756584710"/>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724" y="3581399"/>
            <a:ext cx="5426158" cy="1371600"/>
          </a:xfrm>
        </p:spPr>
        <p:txBody>
          <a:bodyPr>
            <a:noAutofit/>
          </a:bodyPr>
          <a:lstStyle/>
          <a:p>
            <a:r>
              <a:rPr lang="en-US" sz="3200" dirty="0"/>
              <a:t>Shopkeeper notifies the customer about the deducted amount and the order completion time</a:t>
            </a:r>
            <a:br>
              <a:rPr lang="en-US" sz="3200" dirty="0"/>
            </a:br>
            <a:endParaRPr lang="en-GB"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xmlns="" val="0"/>
              </a:ext>
            </a:extLst>
          </a:blip>
          <a:srcRect l="15146" r="15146"/>
          <a:stretch>
            <a:fillRect/>
          </a:stretch>
        </p:blipFill>
        <p:spPr>
          <a:xfrm>
            <a:off x="7594682" y="914399"/>
            <a:ext cx="3797218" cy="5025921"/>
          </a:xfrm>
        </p:spPr>
      </p:pic>
      <p:sp>
        <p:nvSpPr>
          <p:cNvPr id="4" name="Text Placeholder 3"/>
          <p:cNvSpPr>
            <a:spLocks noGrp="1"/>
          </p:cNvSpPr>
          <p:nvPr>
            <p:ph type="body" sz="half" idx="2"/>
          </p:nvPr>
        </p:nvSpPr>
        <p:spPr/>
        <p:txBody>
          <a:bodyPr/>
          <a:lstStyle/>
          <a:p>
            <a:r>
              <a:rPr lang="en-IN" dirty="0"/>
              <a:t> </a:t>
            </a:r>
            <a:endParaRPr lang="en-GB" dirty="0"/>
          </a:p>
        </p:txBody>
      </p:sp>
    </p:spTree>
    <p:extLst>
      <p:ext uri="{BB962C8B-B14F-4D97-AF65-F5344CB8AC3E}">
        <p14:creationId xmlns:p14="http://schemas.microsoft.com/office/powerpoint/2010/main" xmlns="" val="216537449"/>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724" y="2686048"/>
            <a:ext cx="5426158" cy="1371600"/>
          </a:xfrm>
        </p:spPr>
        <p:txBody>
          <a:bodyPr>
            <a:normAutofit fontScale="90000"/>
          </a:bodyPr>
          <a:lstStyle/>
          <a:p>
            <a:r>
              <a:rPr lang="en-US" sz="3600" dirty="0"/>
              <a:t>Customer visits the shop to receive his/her order</a:t>
            </a:r>
            <a:r>
              <a:rPr lang="en-US" dirty="0"/>
              <a:t/>
            </a:r>
            <a:br>
              <a:rPr lang="en-US" dirty="0"/>
            </a:br>
            <a:endParaRPr lang="en-GB"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xmlns="" val="0"/>
              </a:ext>
            </a:extLst>
          </a:blip>
          <a:srcRect l="24271" r="24271"/>
          <a:stretch>
            <a:fillRect/>
          </a:stretch>
        </p:blipFill>
        <p:spPr>
          <a:xfrm>
            <a:off x="7239000" y="914400"/>
            <a:ext cx="4267200" cy="5450656"/>
          </a:xfrm>
          <a:effectLst>
            <a:outerShdw blurRad="63500" sx="102000" sy="102000" algn="ctr" rotWithShape="0">
              <a:prstClr val="black">
                <a:alpha val="40000"/>
              </a:prstClr>
            </a:outerShdw>
          </a:effectLst>
        </p:spPr>
      </p:pic>
      <p:sp>
        <p:nvSpPr>
          <p:cNvPr id="4" name="Text Placeholder 3"/>
          <p:cNvSpPr>
            <a:spLocks noGrp="1"/>
          </p:cNvSpPr>
          <p:nvPr>
            <p:ph type="body" sz="half" idx="2"/>
          </p:nvPr>
        </p:nvSpPr>
        <p:spPr/>
        <p:txBody>
          <a:bodyPr/>
          <a:lstStyle/>
          <a:p>
            <a:r>
              <a:rPr lang="en-IN" dirty="0"/>
              <a:t> </a:t>
            </a:r>
            <a:endParaRPr lang="en-GB" dirty="0"/>
          </a:p>
        </p:txBody>
      </p:sp>
    </p:spTree>
    <p:extLst>
      <p:ext uri="{BB962C8B-B14F-4D97-AF65-F5344CB8AC3E}">
        <p14:creationId xmlns:p14="http://schemas.microsoft.com/office/powerpoint/2010/main" xmlns="" val="4249975860"/>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724" y="3581399"/>
            <a:ext cx="5426158" cy="1371600"/>
          </a:xfrm>
        </p:spPr>
        <p:txBody>
          <a:bodyPr>
            <a:noAutofit/>
          </a:bodyPr>
          <a:lstStyle/>
          <a:p>
            <a:r>
              <a:rPr lang="en-US" sz="3200" dirty="0"/>
              <a:t>Shopkeeper (at the end of the day) goes to the money collector to receive hard cash in exchange of tokens</a:t>
            </a:r>
            <a:br>
              <a:rPr lang="en-US" sz="3200" dirty="0"/>
            </a:br>
            <a:endParaRPr lang="en-GB"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xmlns="" val="0"/>
              </a:ext>
            </a:extLst>
          </a:blip>
          <a:srcRect l="16875" r="16875"/>
          <a:stretch>
            <a:fillRect/>
          </a:stretch>
        </p:blipFill>
        <p:spPr>
          <a:xfrm>
            <a:off x="7594682" y="914399"/>
            <a:ext cx="3911518" cy="4946283"/>
          </a:xfrm>
        </p:spPr>
      </p:pic>
      <p:sp>
        <p:nvSpPr>
          <p:cNvPr id="4" name="Text Placeholder 3"/>
          <p:cNvSpPr>
            <a:spLocks noGrp="1"/>
          </p:cNvSpPr>
          <p:nvPr>
            <p:ph type="body" sz="half" idx="2"/>
          </p:nvPr>
        </p:nvSpPr>
        <p:spPr/>
        <p:txBody>
          <a:bodyPr/>
          <a:lstStyle/>
          <a:p>
            <a:r>
              <a:rPr lang="en-IN" dirty="0"/>
              <a:t> </a:t>
            </a:r>
            <a:endParaRPr lang="en-GB" dirty="0"/>
          </a:p>
        </p:txBody>
      </p:sp>
    </p:spTree>
    <p:extLst>
      <p:ext uri="{BB962C8B-B14F-4D97-AF65-F5344CB8AC3E}">
        <p14:creationId xmlns:p14="http://schemas.microsoft.com/office/powerpoint/2010/main" xmlns="" val="27886242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Architecture(Customer)</a:t>
            </a:r>
            <a:endParaRPr lang="en-IN" dirty="0"/>
          </a:p>
        </p:txBody>
      </p:sp>
      <p:sp>
        <p:nvSpPr>
          <p:cNvPr id="3" name="Content Placeholder 2"/>
          <p:cNvSpPr>
            <a:spLocks noGrp="1"/>
          </p:cNvSpPr>
          <p:nvPr>
            <p:ph idx="1"/>
          </p:nvPr>
        </p:nvSpPr>
        <p:spPr/>
        <p:txBody>
          <a:bodyPr/>
          <a:lstStyle/>
          <a:p>
            <a:pPr>
              <a:buNone/>
            </a:pPr>
            <a:r>
              <a:rPr lang="en-US" dirty="0" smtClean="0"/>
              <a:t> </a:t>
            </a:r>
            <a:endParaRPr lang="en-IN" dirty="0"/>
          </a:p>
        </p:txBody>
      </p:sp>
      <p:pic>
        <p:nvPicPr>
          <p:cNvPr id="1026" name="Picture 2" descr="C:\Users\shubham\Desktop\Untitled.png"/>
          <p:cNvPicPr>
            <a:picLocks noChangeAspect="1" noChangeArrowheads="1"/>
          </p:cNvPicPr>
          <p:nvPr/>
        </p:nvPicPr>
        <p:blipFill>
          <a:blip r:embed="rId2" cstate="print"/>
          <a:srcRect r="62887" b="31345"/>
          <a:stretch>
            <a:fillRect/>
          </a:stretch>
        </p:blipFill>
        <p:spPr bwMode="auto">
          <a:xfrm>
            <a:off x="1866901" y="2166938"/>
            <a:ext cx="8991600" cy="4246562"/>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Architecture(Shopkeeper)</a:t>
            </a:r>
            <a:endParaRPr lang="en-IN" dirty="0"/>
          </a:p>
        </p:txBody>
      </p:sp>
      <p:sp>
        <p:nvSpPr>
          <p:cNvPr id="3" name="Content Placeholder 2"/>
          <p:cNvSpPr>
            <a:spLocks noGrp="1"/>
          </p:cNvSpPr>
          <p:nvPr>
            <p:ph idx="1"/>
          </p:nvPr>
        </p:nvSpPr>
        <p:spPr/>
        <p:txBody>
          <a:bodyPr/>
          <a:lstStyle/>
          <a:p>
            <a:pPr>
              <a:buNone/>
            </a:pPr>
            <a:r>
              <a:rPr lang="en-US" dirty="0" smtClean="0"/>
              <a:t>  </a:t>
            </a:r>
            <a:endParaRPr lang="en-IN" dirty="0"/>
          </a:p>
        </p:txBody>
      </p:sp>
    </p:spTree>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Architecture(Collector)</a:t>
            </a:r>
            <a:endParaRPr lang="en-IN" dirty="0"/>
          </a:p>
        </p:txBody>
      </p:sp>
      <p:sp>
        <p:nvSpPr>
          <p:cNvPr id="3" name="Content Placeholder 2"/>
          <p:cNvSpPr>
            <a:spLocks noGrp="1"/>
          </p:cNvSpPr>
          <p:nvPr>
            <p:ph idx="1"/>
          </p:nvPr>
        </p:nvSpPr>
        <p:spPr/>
        <p:txBody>
          <a:bodyPr/>
          <a:lstStyle/>
          <a:p>
            <a:pPr>
              <a:buNone/>
            </a:pPr>
            <a:r>
              <a:rPr lang="en-US" dirty="0" smtClean="0"/>
              <a:t>  </a:t>
            </a:r>
            <a:endParaRPr lang="en-IN" dirty="0"/>
          </a:p>
        </p:txBody>
      </p:sp>
    </p:spTree>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9711C3-167F-4D56-A8C4-C33B11856157}"/>
              </a:ext>
            </a:extLst>
          </p:cNvPr>
          <p:cNvSpPr>
            <a:spLocks noGrp="1"/>
          </p:cNvSpPr>
          <p:nvPr>
            <p:ph type="ctrTitle"/>
          </p:nvPr>
        </p:nvSpPr>
        <p:spPr/>
        <p:txBody>
          <a:bodyPr/>
          <a:lstStyle/>
          <a:p>
            <a:r>
              <a:rPr lang="en-IN" dirty="0"/>
              <a:t>Application</a:t>
            </a:r>
            <a:endParaRPr lang="en-GB" dirty="0"/>
          </a:p>
        </p:txBody>
      </p:sp>
      <p:sp>
        <p:nvSpPr>
          <p:cNvPr id="3" name="Subtitle 2">
            <a:extLst>
              <a:ext uri="{FF2B5EF4-FFF2-40B4-BE49-F238E27FC236}">
                <a16:creationId xmlns:a16="http://schemas.microsoft.com/office/drawing/2014/main" xmlns="" id="{B09B463C-B648-4A88-8942-16BF3F5C37E0}"/>
              </a:ext>
            </a:extLst>
          </p:cNvPr>
          <p:cNvSpPr>
            <a:spLocks noGrp="1"/>
          </p:cNvSpPr>
          <p:nvPr>
            <p:ph type="subTitle" idx="1"/>
          </p:nvPr>
        </p:nvSpPr>
        <p:spPr/>
        <p:txBody>
          <a:bodyPr/>
          <a:lstStyle/>
          <a:p>
            <a:r>
              <a:rPr lang="en-IN" dirty="0"/>
              <a:t> </a:t>
            </a:r>
            <a:endParaRPr lang="en-GB" dirty="0"/>
          </a:p>
        </p:txBody>
      </p:sp>
    </p:spTree>
    <p:extLst>
      <p:ext uri="{BB962C8B-B14F-4D97-AF65-F5344CB8AC3E}">
        <p14:creationId xmlns:p14="http://schemas.microsoft.com/office/powerpoint/2010/main" xmlns="" val="1297482806"/>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42455"/>
            <a:ext cx="10018713" cy="1752599"/>
          </a:xfrm>
        </p:spPr>
        <p:txBody>
          <a:bodyPr/>
          <a:lstStyle/>
          <a:p>
            <a:r>
              <a:rPr lang="en-IN" dirty="0"/>
              <a:t>DESCRIPTION</a:t>
            </a:r>
            <a:endParaRPr lang="en-GB" dirty="0"/>
          </a:p>
        </p:txBody>
      </p:sp>
      <p:sp>
        <p:nvSpPr>
          <p:cNvPr id="3" name="Content Placeholder 2"/>
          <p:cNvSpPr>
            <a:spLocks noGrp="1"/>
          </p:cNvSpPr>
          <p:nvPr>
            <p:ph idx="1"/>
          </p:nvPr>
        </p:nvSpPr>
        <p:spPr>
          <a:xfrm>
            <a:off x="1484309" y="2306781"/>
            <a:ext cx="10018713" cy="3124201"/>
          </a:xfrm>
        </p:spPr>
        <p:txBody>
          <a:bodyPr>
            <a:noAutofit/>
          </a:bodyPr>
          <a:lstStyle/>
          <a:p>
            <a:r>
              <a:rPr lang="en-IN" dirty="0"/>
              <a:t>This system of ordering and payment consists of following three modules :</a:t>
            </a:r>
          </a:p>
          <a:p>
            <a:pPr marL="514350" indent="-514350">
              <a:buFont typeface="+mj-lt"/>
              <a:buAutoNum type="arabicPeriod"/>
            </a:pPr>
            <a:r>
              <a:rPr lang="en-IN" dirty="0"/>
              <a:t>A money collector WebApp.</a:t>
            </a:r>
          </a:p>
          <a:p>
            <a:pPr marL="514350" indent="-514350">
              <a:buFont typeface="+mj-lt"/>
              <a:buAutoNum type="arabicPeriod"/>
            </a:pPr>
            <a:r>
              <a:rPr lang="en-IN" dirty="0"/>
              <a:t>A Shopkeeper WebApp.</a:t>
            </a:r>
          </a:p>
          <a:p>
            <a:pPr marL="514350" indent="-514350">
              <a:buFont typeface="+mj-lt"/>
              <a:buAutoNum type="arabicPeriod"/>
            </a:pPr>
            <a:r>
              <a:rPr lang="en-IN" dirty="0"/>
              <a:t>A customer mobile App.</a:t>
            </a:r>
          </a:p>
          <a:p>
            <a:pPr marL="0" indent="0">
              <a:buNone/>
            </a:pPr>
            <a:endParaRPr lang="en-IN" dirty="0"/>
          </a:p>
          <a:p>
            <a:r>
              <a:rPr lang="en-IN" dirty="0"/>
              <a:t>Money collector at the main counter by logging in has the access to transfer Digital Tokens by taking hard cash and also register for shops.</a:t>
            </a:r>
            <a:endParaRPr lang="en-GB" dirty="0"/>
          </a:p>
        </p:txBody>
      </p:sp>
    </p:spTree>
    <p:extLst>
      <p:ext uri="{BB962C8B-B14F-4D97-AF65-F5344CB8AC3E}">
        <p14:creationId xmlns:p14="http://schemas.microsoft.com/office/powerpoint/2010/main" xmlns="" val="1057520442"/>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53C76F-16BC-4425-B3ED-AF0E0D0909C8}"/>
              </a:ext>
            </a:extLst>
          </p:cNvPr>
          <p:cNvSpPr>
            <a:spLocks noGrp="1"/>
          </p:cNvSpPr>
          <p:nvPr>
            <p:ph type="title"/>
          </p:nvPr>
        </p:nvSpPr>
        <p:spPr/>
        <p:txBody>
          <a:bodyPr/>
          <a:lstStyle/>
          <a:p>
            <a:r>
              <a:rPr lang="en-IN" dirty="0"/>
              <a:t>Application</a:t>
            </a:r>
            <a:endParaRPr lang="en-GB" dirty="0"/>
          </a:p>
        </p:txBody>
      </p:sp>
      <p:sp>
        <p:nvSpPr>
          <p:cNvPr id="3" name="Content Placeholder 2">
            <a:extLst>
              <a:ext uri="{FF2B5EF4-FFF2-40B4-BE49-F238E27FC236}">
                <a16:creationId xmlns:a16="http://schemas.microsoft.com/office/drawing/2014/main" xmlns="" id="{FBAD8DC1-9F78-4700-AC8D-71C9635C40F6}"/>
              </a:ext>
            </a:extLst>
          </p:cNvPr>
          <p:cNvSpPr>
            <a:spLocks noGrp="1"/>
          </p:cNvSpPr>
          <p:nvPr>
            <p:ph idx="1"/>
          </p:nvPr>
        </p:nvSpPr>
        <p:spPr/>
        <p:txBody>
          <a:bodyPr/>
          <a:lstStyle/>
          <a:p>
            <a:r>
              <a:rPr lang="en-IN" dirty="0"/>
              <a:t>It provides a digital platform to provide facility of food ordering in very handy way.</a:t>
            </a:r>
          </a:p>
          <a:p>
            <a:r>
              <a:rPr lang="en-IN" dirty="0"/>
              <a:t>It can be applicable in wide rangings like bakeries , bars etc</a:t>
            </a:r>
          </a:p>
          <a:p>
            <a:r>
              <a:rPr lang="en-IN" dirty="0"/>
              <a:t>Not need to keep waiting in long queues for each shops .</a:t>
            </a:r>
          </a:p>
          <a:p>
            <a:endParaRPr lang="en-GB" dirty="0"/>
          </a:p>
        </p:txBody>
      </p:sp>
    </p:spTree>
    <p:extLst>
      <p:ext uri="{BB962C8B-B14F-4D97-AF65-F5344CB8AC3E}">
        <p14:creationId xmlns:p14="http://schemas.microsoft.com/office/powerpoint/2010/main" xmlns="" val="819039010"/>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F6A7C8-A114-46CB-968B-97D1AE47FBC6}"/>
              </a:ext>
            </a:extLst>
          </p:cNvPr>
          <p:cNvSpPr>
            <a:spLocks noGrp="1"/>
          </p:cNvSpPr>
          <p:nvPr>
            <p:ph type="title"/>
          </p:nvPr>
        </p:nvSpPr>
        <p:spPr/>
        <p:txBody>
          <a:bodyPr/>
          <a:lstStyle/>
          <a:p>
            <a:r>
              <a:rPr lang="en-IN" dirty="0"/>
              <a:t>Limitations</a:t>
            </a:r>
            <a:endParaRPr lang="en-GB" dirty="0"/>
          </a:p>
        </p:txBody>
      </p:sp>
      <p:sp>
        <p:nvSpPr>
          <p:cNvPr id="3" name="Content Placeholder 2">
            <a:extLst>
              <a:ext uri="{FF2B5EF4-FFF2-40B4-BE49-F238E27FC236}">
                <a16:creationId xmlns:a16="http://schemas.microsoft.com/office/drawing/2014/main" xmlns="" id="{EEE9514B-0423-494E-8126-BB228104DC14}"/>
              </a:ext>
            </a:extLst>
          </p:cNvPr>
          <p:cNvSpPr>
            <a:spLocks noGrp="1"/>
          </p:cNvSpPr>
          <p:nvPr>
            <p:ph idx="1"/>
          </p:nvPr>
        </p:nvSpPr>
        <p:spPr/>
        <p:txBody>
          <a:bodyPr/>
          <a:lstStyle/>
          <a:p>
            <a:r>
              <a:rPr lang="en-IN" dirty="0"/>
              <a:t>It involves hard cash transactions.</a:t>
            </a:r>
          </a:p>
          <a:p>
            <a:r>
              <a:rPr lang="en-IN" dirty="0"/>
              <a:t>It has limited scope for particular locality.</a:t>
            </a:r>
          </a:p>
          <a:p>
            <a:r>
              <a:rPr lang="en-IN" dirty="0"/>
              <a:t>It may involve connectivity issues.</a:t>
            </a:r>
          </a:p>
          <a:p>
            <a:endParaRPr lang="en-GB" dirty="0"/>
          </a:p>
        </p:txBody>
      </p:sp>
    </p:spTree>
    <p:extLst>
      <p:ext uri="{BB962C8B-B14F-4D97-AF65-F5344CB8AC3E}">
        <p14:creationId xmlns:p14="http://schemas.microsoft.com/office/powerpoint/2010/main" xmlns="" val="2033410882"/>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C477D5-091E-4A70-91FC-F79226EBE7A0}"/>
              </a:ext>
            </a:extLst>
          </p:cNvPr>
          <p:cNvSpPr>
            <a:spLocks noGrp="1"/>
          </p:cNvSpPr>
          <p:nvPr>
            <p:ph type="title"/>
          </p:nvPr>
        </p:nvSpPr>
        <p:spPr/>
        <p:txBody>
          <a:bodyPr/>
          <a:lstStyle/>
          <a:p>
            <a:r>
              <a:rPr lang="en-IN" dirty="0"/>
              <a:t>Conclusion</a:t>
            </a:r>
            <a:endParaRPr lang="en-GB" dirty="0"/>
          </a:p>
        </p:txBody>
      </p:sp>
      <p:sp>
        <p:nvSpPr>
          <p:cNvPr id="3" name="Content Placeholder 2">
            <a:extLst>
              <a:ext uri="{FF2B5EF4-FFF2-40B4-BE49-F238E27FC236}">
                <a16:creationId xmlns:a16="http://schemas.microsoft.com/office/drawing/2014/main" xmlns="" id="{0357AD9D-37D3-4EB1-B608-970FCF0F445D}"/>
              </a:ext>
            </a:extLst>
          </p:cNvPr>
          <p:cNvSpPr>
            <a:spLocks noGrp="1"/>
          </p:cNvSpPr>
          <p:nvPr>
            <p:ph idx="1"/>
          </p:nvPr>
        </p:nvSpPr>
        <p:spPr/>
        <p:txBody>
          <a:bodyPr/>
          <a:lstStyle/>
          <a:p>
            <a:r>
              <a:rPr lang="en-IN" dirty="0"/>
              <a:t>It makes the world , a better place for FOODIES.</a:t>
            </a:r>
          </a:p>
          <a:p>
            <a:r>
              <a:rPr lang="en-IN" dirty="0"/>
              <a:t>We can do all kinds of app related tasks in an handy way with friendly UI.</a:t>
            </a:r>
          </a:p>
          <a:p>
            <a:r>
              <a:rPr lang="en-IN" dirty="0"/>
              <a:t>Provides secure token transactions so that no one can deny.</a:t>
            </a:r>
          </a:p>
          <a:p>
            <a:r>
              <a:rPr lang="en-IN" dirty="0"/>
              <a:t>Provides digitally secure , handy platform. </a:t>
            </a:r>
          </a:p>
          <a:p>
            <a:endParaRPr lang="en-IN" dirty="0"/>
          </a:p>
          <a:p>
            <a:pPr marL="0" indent="0">
              <a:buNone/>
            </a:pPr>
            <a:endParaRPr lang="en-GB" dirty="0"/>
          </a:p>
        </p:txBody>
      </p:sp>
    </p:spTree>
    <p:extLst>
      <p:ext uri="{BB962C8B-B14F-4D97-AF65-F5344CB8AC3E}">
        <p14:creationId xmlns:p14="http://schemas.microsoft.com/office/powerpoint/2010/main" xmlns="" val="3856818356"/>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DB2A2E-8E33-432F-AD38-B3B5AFA5C149}"/>
              </a:ext>
            </a:extLst>
          </p:cNvPr>
          <p:cNvSpPr>
            <a:spLocks noGrp="1"/>
          </p:cNvSpPr>
          <p:nvPr>
            <p:ph type="title"/>
          </p:nvPr>
        </p:nvSpPr>
        <p:spPr>
          <a:xfrm>
            <a:off x="1512447" y="932910"/>
            <a:ext cx="10018713" cy="1752599"/>
          </a:xfrm>
        </p:spPr>
        <p:txBody>
          <a:bodyPr/>
          <a:lstStyle/>
          <a:p>
            <a:r>
              <a:rPr lang="en-IN" dirty="0"/>
              <a:t> Screenshots</a:t>
            </a:r>
            <a:endParaRPr lang="en-GB" dirty="0"/>
          </a:p>
        </p:txBody>
      </p:sp>
      <p:pic>
        <p:nvPicPr>
          <p:cNvPr id="5" name="Content Placeholder 4">
            <a:extLst>
              <a:ext uri="{FF2B5EF4-FFF2-40B4-BE49-F238E27FC236}">
                <a16:creationId xmlns:a16="http://schemas.microsoft.com/office/drawing/2014/main" xmlns="" id="{92B05851-7754-46A3-9E32-6A721BFB9A97}"/>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512447" y="2906151"/>
            <a:ext cx="1757362" cy="3124200"/>
          </a:xfrm>
        </p:spPr>
      </p:pic>
      <p:pic>
        <p:nvPicPr>
          <p:cNvPr id="13" name="Picture 12">
            <a:extLst>
              <a:ext uri="{FF2B5EF4-FFF2-40B4-BE49-F238E27FC236}">
                <a16:creationId xmlns:a16="http://schemas.microsoft.com/office/drawing/2014/main" xmlns="" id="{0C538A9C-1185-4EE2-B9C7-438D7C830DF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104868" y="2906151"/>
            <a:ext cx="1922978" cy="3124200"/>
          </a:xfrm>
          <a:prstGeom prst="rect">
            <a:avLst/>
          </a:prstGeom>
        </p:spPr>
      </p:pic>
      <p:pic>
        <p:nvPicPr>
          <p:cNvPr id="15" name="Picture 14">
            <a:extLst>
              <a:ext uri="{FF2B5EF4-FFF2-40B4-BE49-F238E27FC236}">
                <a16:creationId xmlns:a16="http://schemas.microsoft.com/office/drawing/2014/main" xmlns="" id="{C7B21F10-15EB-4B0C-A186-070F2FE99E9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862905" y="2868116"/>
            <a:ext cx="1778757" cy="3162235"/>
          </a:xfrm>
          <a:prstGeom prst="rect">
            <a:avLst/>
          </a:prstGeom>
        </p:spPr>
      </p:pic>
      <p:pic>
        <p:nvPicPr>
          <p:cNvPr id="17" name="Picture 16">
            <a:extLst>
              <a:ext uri="{FF2B5EF4-FFF2-40B4-BE49-F238E27FC236}">
                <a16:creationId xmlns:a16="http://schemas.microsoft.com/office/drawing/2014/main" xmlns="" id="{600AB185-18C8-4C86-B4E5-A896404571A2}"/>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9476721" y="2854321"/>
            <a:ext cx="1786517" cy="3176030"/>
          </a:xfrm>
          <a:prstGeom prst="rect">
            <a:avLst/>
          </a:prstGeom>
        </p:spPr>
      </p:pic>
    </p:spTree>
    <p:extLst>
      <p:ext uri="{BB962C8B-B14F-4D97-AF65-F5344CB8AC3E}">
        <p14:creationId xmlns:p14="http://schemas.microsoft.com/office/powerpoint/2010/main" xmlns="" val="4016666248"/>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D105F4-E72B-4CAE-ACC3-EEFD416D34C9}"/>
              </a:ext>
            </a:extLst>
          </p:cNvPr>
          <p:cNvSpPr>
            <a:spLocks noGrp="1"/>
          </p:cNvSpPr>
          <p:nvPr>
            <p:ph type="title"/>
          </p:nvPr>
        </p:nvSpPr>
        <p:spPr/>
        <p:txBody>
          <a:bodyPr/>
          <a:lstStyle/>
          <a:p>
            <a:r>
              <a:rPr lang="en-IN" dirty="0"/>
              <a:t>REFERENCES</a:t>
            </a:r>
            <a:endParaRPr lang="en-GB" dirty="0"/>
          </a:p>
        </p:txBody>
      </p:sp>
      <p:sp>
        <p:nvSpPr>
          <p:cNvPr id="3" name="Content Placeholder 2">
            <a:extLst>
              <a:ext uri="{FF2B5EF4-FFF2-40B4-BE49-F238E27FC236}">
                <a16:creationId xmlns:a16="http://schemas.microsoft.com/office/drawing/2014/main" xmlns="" id="{EAEF98DE-BBA9-4764-AFFB-566630954B7C}"/>
              </a:ext>
            </a:extLst>
          </p:cNvPr>
          <p:cNvSpPr>
            <a:spLocks noGrp="1"/>
          </p:cNvSpPr>
          <p:nvPr>
            <p:ph idx="1"/>
          </p:nvPr>
        </p:nvSpPr>
        <p:spPr/>
        <p:txBody>
          <a:bodyPr/>
          <a:lstStyle/>
          <a:p>
            <a:r>
              <a:rPr lang="en-GB" dirty="0">
                <a:solidFill>
                  <a:schemeClr val="accent1">
                    <a:lumMod val="60000"/>
                    <a:lumOff val="40000"/>
                  </a:schemeClr>
                </a:solidFill>
                <a:hlinkClick r:id="rId2" action="ppaction://hlinkfile"/>
              </a:rPr>
              <a:t>developer.android.com</a:t>
            </a:r>
            <a:endParaRPr lang="en-GB" dirty="0">
              <a:solidFill>
                <a:schemeClr val="accent1">
                  <a:lumMod val="60000"/>
                  <a:lumOff val="40000"/>
                </a:schemeClr>
              </a:solidFill>
            </a:endParaRPr>
          </a:p>
          <a:p>
            <a:r>
              <a:rPr lang="en-GB" dirty="0">
                <a:solidFill>
                  <a:schemeClr val="accent1">
                    <a:lumMod val="60000"/>
                    <a:lumOff val="40000"/>
                  </a:schemeClr>
                </a:solidFill>
                <a:hlinkClick r:id="rId3" action="ppaction://hlinkfile"/>
              </a:rPr>
              <a:t>androidcetpa.slack.com</a:t>
            </a:r>
            <a:endParaRPr lang="en-GB" dirty="0">
              <a:solidFill>
                <a:schemeClr val="accent1">
                  <a:lumMod val="60000"/>
                  <a:lumOff val="40000"/>
                </a:schemeClr>
              </a:solidFill>
            </a:endParaRPr>
          </a:p>
          <a:p>
            <a:r>
              <a:rPr lang="en-GB" dirty="0" smtClean="0">
                <a:solidFill>
                  <a:schemeClr val="accent1">
                    <a:lumMod val="60000"/>
                    <a:lumOff val="40000"/>
                  </a:schemeClr>
                </a:solidFill>
                <a:hlinkClick r:id="rId4" action="ppaction://hlinkfile"/>
              </a:rPr>
              <a:t>tutorialspoint.com/android/</a:t>
            </a:r>
            <a:endParaRPr lang="en-GB" dirty="0" smtClean="0">
              <a:solidFill>
                <a:schemeClr val="accent1">
                  <a:lumMod val="60000"/>
                  <a:lumOff val="40000"/>
                </a:schemeClr>
              </a:solidFill>
            </a:endParaRPr>
          </a:p>
          <a:p>
            <a:r>
              <a:rPr lang="en-GB" u="sng" dirty="0" smtClean="0">
                <a:solidFill>
                  <a:srgbClr val="7DB743"/>
                </a:solidFill>
              </a:rPr>
              <a:t>w3schools.com</a:t>
            </a:r>
            <a:endParaRPr lang="en-GB" u="sng" dirty="0">
              <a:solidFill>
                <a:srgbClr val="7DB743"/>
              </a:solidFill>
            </a:endParaRPr>
          </a:p>
        </p:txBody>
      </p:sp>
    </p:spTree>
    <p:extLst>
      <p:ext uri="{BB962C8B-B14F-4D97-AF65-F5344CB8AC3E}">
        <p14:creationId xmlns:p14="http://schemas.microsoft.com/office/powerpoint/2010/main" xmlns="" val="108758036"/>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766453"/>
            <a:ext cx="10018713" cy="3124201"/>
          </a:xfrm>
        </p:spPr>
        <p:txBody>
          <a:bodyPr>
            <a:normAutofit/>
          </a:bodyPr>
          <a:lstStyle/>
          <a:p>
            <a:r>
              <a:rPr lang="en-IN" dirty="0"/>
              <a:t>Shop owner representatives can also sign up to get registered their shops and can also add and update menu of their shops. </a:t>
            </a:r>
          </a:p>
          <a:p>
            <a:pPr>
              <a:buFont typeface="Arial" panose="020B0604020202020204" pitchFamily="34" charset="0"/>
              <a:buChar char="•"/>
            </a:pPr>
            <a:r>
              <a:rPr lang="en-IN" dirty="0"/>
              <a:t>Customer signup into the app and get tokens from collector.</a:t>
            </a:r>
          </a:p>
          <a:p>
            <a:r>
              <a:rPr lang="en-IN" dirty="0"/>
              <a:t>Every Customer which is logging in through the mobile app has access to various menu of all the registered shops. Customer can buy foods and beverages in exchange of tokens.</a:t>
            </a:r>
            <a:endParaRPr lang="en-GB" dirty="0"/>
          </a:p>
        </p:txBody>
      </p:sp>
    </p:spTree>
    <p:extLst>
      <p:ext uri="{BB962C8B-B14F-4D97-AF65-F5344CB8AC3E}">
        <p14:creationId xmlns:p14="http://schemas.microsoft.com/office/powerpoint/2010/main" xmlns="" val="291207323"/>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45473"/>
            <a:ext cx="10018713" cy="1752599"/>
          </a:xfrm>
        </p:spPr>
        <p:txBody>
          <a:bodyPr/>
          <a:lstStyle/>
          <a:p>
            <a:r>
              <a:rPr lang="en-IN" dirty="0"/>
              <a:t>OBJECTIVE</a:t>
            </a:r>
            <a:endParaRPr lang="en-GB" dirty="0"/>
          </a:p>
        </p:txBody>
      </p:sp>
      <p:sp>
        <p:nvSpPr>
          <p:cNvPr id="3" name="Content Placeholder 2"/>
          <p:cNvSpPr>
            <a:spLocks noGrp="1"/>
          </p:cNvSpPr>
          <p:nvPr>
            <p:ph idx="1"/>
          </p:nvPr>
        </p:nvSpPr>
        <p:spPr>
          <a:xfrm>
            <a:off x="1484310" y="2389909"/>
            <a:ext cx="10018713" cy="2944091"/>
          </a:xfrm>
        </p:spPr>
        <p:txBody>
          <a:bodyPr>
            <a:noAutofit/>
          </a:bodyPr>
          <a:lstStyle/>
          <a:p>
            <a:pPr marL="0" indent="0">
              <a:buNone/>
            </a:pPr>
            <a:r>
              <a:rPr lang="en-US" dirty="0"/>
              <a:t>Our project provides the facility  to get access to the list of Foods and beverages provided by the various shops situated in Food Court and order the edibles according to their choice.</a:t>
            </a:r>
            <a:endParaRPr lang="en-GB" dirty="0"/>
          </a:p>
          <a:p>
            <a:pPr marL="0" indent="0">
              <a:buNone/>
            </a:pPr>
            <a:r>
              <a:rPr lang="en-US" dirty="0"/>
              <a:t>The objectives of the system are:</a:t>
            </a:r>
            <a:endParaRPr lang="en-GB" dirty="0"/>
          </a:p>
          <a:p>
            <a:pPr lvl="0"/>
            <a:r>
              <a:rPr lang="en-US" dirty="0"/>
              <a:t>To reduce queue in front of shops.</a:t>
            </a:r>
            <a:endParaRPr lang="en-GB" dirty="0"/>
          </a:p>
          <a:p>
            <a:pPr lvl="0"/>
            <a:r>
              <a:rPr lang="en-US" dirty="0"/>
              <a:t>Reduced operational time.</a:t>
            </a:r>
            <a:endParaRPr lang="en-GB" dirty="0"/>
          </a:p>
          <a:p>
            <a:pPr lvl="0"/>
            <a:r>
              <a:rPr lang="en-US" dirty="0"/>
              <a:t>No need of exchange of hard cash at every counter.</a:t>
            </a:r>
            <a:endParaRPr lang="en-GB" dirty="0"/>
          </a:p>
          <a:p>
            <a:pPr lvl="0"/>
            <a:r>
              <a:rPr lang="en-US" dirty="0"/>
              <a:t>Transaction security through Block Chain</a:t>
            </a:r>
            <a:r>
              <a:rPr lang="en-US" b="1" dirty="0"/>
              <a:t>.</a:t>
            </a:r>
            <a:endParaRPr lang="en-GB" dirty="0"/>
          </a:p>
        </p:txBody>
      </p:sp>
    </p:spTree>
    <p:extLst>
      <p:ext uri="{BB962C8B-B14F-4D97-AF65-F5344CB8AC3E}">
        <p14:creationId xmlns:p14="http://schemas.microsoft.com/office/powerpoint/2010/main" xmlns="" val="459962805"/>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TECHNOLOGY</a:t>
            </a:r>
            <a:endParaRPr lang="en-GB" dirty="0"/>
          </a:p>
        </p:txBody>
      </p:sp>
      <p:sp>
        <p:nvSpPr>
          <p:cNvPr id="3" name="Content Placeholder 2"/>
          <p:cNvSpPr>
            <a:spLocks noGrp="1"/>
          </p:cNvSpPr>
          <p:nvPr>
            <p:ph idx="1"/>
          </p:nvPr>
        </p:nvSpPr>
        <p:spPr>
          <a:xfrm>
            <a:off x="1484311" y="2119745"/>
            <a:ext cx="10018713" cy="3124201"/>
          </a:xfrm>
        </p:spPr>
        <p:txBody>
          <a:bodyPr/>
          <a:lstStyle/>
          <a:p>
            <a:r>
              <a:rPr lang="en-IN" dirty="0"/>
              <a:t>Front -End : HTML,CSS, BootStrap</a:t>
            </a:r>
          </a:p>
          <a:p>
            <a:r>
              <a:rPr lang="en-IN" dirty="0"/>
              <a:t>Back-End : Nodejs ,Blockchain </a:t>
            </a:r>
          </a:p>
          <a:p>
            <a:r>
              <a:rPr lang="en-IN" dirty="0"/>
              <a:t>Android OS</a:t>
            </a:r>
          </a:p>
          <a:p>
            <a:endParaRPr lang="en-GB" dirty="0"/>
          </a:p>
        </p:txBody>
      </p:sp>
    </p:spTree>
    <p:extLst>
      <p:ext uri="{BB962C8B-B14F-4D97-AF65-F5344CB8AC3E}">
        <p14:creationId xmlns:p14="http://schemas.microsoft.com/office/powerpoint/2010/main" xmlns="" val="2043458600"/>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endParaRPr lang="en-GB" dirty="0"/>
          </a:p>
        </p:txBody>
      </p:sp>
      <p:sp>
        <p:nvSpPr>
          <p:cNvPr id="3" name="Content Placeholder 2"/>
          <p:cNvSpPr>
            <a:spLocks noGrp="1"/>
          </p:cNvSpPr>
          <p:nvPr>
            <p:ph idx="1"/>
          </p:nvPr>
        </p:nvSpPr>
        <p:spPr/>
        <p:txBody>
          <a:bodyPr/>
          <a:lstStyle/>
          <a:p>
            <a:r>
              <a:rPr lang="en-IN" dirty="0"/>
              <a:t>There are three modules in the project</a:t>
            </a:r>
          </a:p>
          <a:p>
            <a:r>
              <a:rPr lang="en-IN" dirty="0"/>
              <a:t>Collector</a:t>
            </a:r>
          </a:p>
          <a:p>
            <a:r>
              <a:rPr lang="en-IN" dirty="0"/>
              <a:t>Shop Owner</a:t>
            </a:r>
          </a:p>
          <a:p>
            <a:r>
              <a:rPr lang="en-IN" dirty="0"/>
              <a:t>Customer</a:t>
            </a:r>
            <a:endParaRPr lang="en-GB" dirty="0"/>
          </a:p>
        </p:txBody>
      </p:sp>
    </p:spTree>
    <p:extLst>
      <p:ext uri="{BB962C8B-B14F-4D97-AF65-F5344CB8AC3E}">
        <p14:creationId xmlns:p14="http://schemas.microsoft.com/office/powerpoint/2010/main" xmlns="" val="2999111198"/>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492C3B-9AE5-4A9B-972F-78F27EAD4A08}"/>
              </a:ext>
            </a:extLst>
          </p:cNvPr>
          <p:cNvSpPr>
            <a:spLocks noGrp="1"/>
          </p:cNvSpPr>
          <p:nvPr>
            <p:ph type="title"/>
          </p:nvPr>
        </p:nvSpPr>
        <p:spPr/>
        <p:txBody>
          <a:bodyPr/>
          <a:lstStyle/>
          <a:p>
            <a:r>
              <a:rPr lang="en-IN" dirty="0"/>
              <a:t>COLLECTOR</a:t>
            </a:r>
            <a:endParaRPr lang="en-GB" dirty="0"/>
          </a:p>
        </p:txBody>
      </p:sp>
      <p:sp>
        <p:nvSpPr>
          <p:cNvPr id="3" name="Content Placeholder 2">
            <a:extLst>
              <a:ext uri="{FF2B5EF4-FFF2-40B4-BE49-F238E27FC236}">
                <a16:creationId xmlns:a16="http://schemas.microsoft.com/office/drawing/2014/main" xmlns="" id="{0D8CB99D-7028-4891-897D-E830F277BAC0}"/>
              </a:ext>
            </a:extLst>
          </p:cNvPr>
          <p:cNvSpPr>
            <a:spLocks noGrp="1"/>
          </p:cNvSpPr>
          <p:nvPr>
            <p:ph idx="1"/>
          </p:nvPr>
        </p:nvSpPr>
        <p:spPr/>
        <p:txBody>
          <a:bodyPr>
            <a:normAutofit lnSpcReduction="10000"/>
          </a:bodyPr>
          <a:lstStyle/>
          <a:p>
            <a:r>
              <a:rPr lang="en-IN" dirty="0"/>
              <a:t>Task is to collect money(in cash) from customer and transfer respective amount of token to his/her respective wallet.</a:t>
            </a:r>
          </a:p>
          <a:p>
            <a:r>
              <a:rPr lang="en-IN" dirty="0"/>
              <a:t>Other responsibility is to register shops of that locality.</a:t>
            </a:r>
          </a:p>
          <a:p>
            <a:r>
              <a:rPr lang="en-IN" dirty="0"/>
              <a:t>Acts as an Admin of application.</a:t>
            </a:r>
          </a:p>
          <a:p>
            <a:r>
              <a:rPr lang="en-IN" dirty="0"/>
              <a:t>He is the first to login through the web portal which will provide unique identity info.</a:t>
            </a:r>
          </a:p>
          <a:p>
            <a:r>
              <a:rPr lang="en-IN" dirty="0"/>
              <a:t>Then he has access to both the tasks.</a:t>
            </a:r>
            <a:endParaRPr lang="en-GB" dirty="0"/>
          </a:p>
        </p:txBody>
      </p:sp>
    </p:spTree>
    <p:extLst>
      <p:ext uri="{BB962C8B-B14F-4D97-AF65-F5344CB8AC3E}">
        <p14:creationId xmlns:p14="http://schemas.microsoft.com/office/powerpoint/2010/main" xmlns="" val="1859590139"/>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32FF84-B719-4C02-A62B-D58E4F680565}"/>
              </a:ext>
            </a:extLst>
          </p:cNvPr>
          <p:cNvSpPr>
            <a:spLocks noGrp="1"/>
          </p:cNvSpPr>
          <p:nvPr>
            <p:ph type="title"/>
          </p:nvPr>
        </p:nvSpPr>
        <p:spPr/>
        <p:txBody>
          <a:bodyPr/>
          <a:lstStyle/>
          <a:p>
            <a:r>
              <a:rPr lang="en-IN" dirty="0"/>
              <a:t> </a:t>
            </a:r>
            <a:endParaRPr lang="en-GB" dirty="0"/>
          </a:p>
        </p:txBody>
      </p:sp>
      <p:pic>
        <p:nvPicPr>
          <p:cNvPr id="5" name="Content Placeholder 4" descr="A screenshot of a cell phone&#10;&#10;Description generated with high confidence">
            <a:extLst>
              <a:ext uri="{FF2B5EF4-FFF2-40B4-BE49-F238E27FC236}">
                <a16:creationId xmlns:a16="http://schemas.microsoft.com/office/drawing/2014/main" xmlns="" id="{1A281A3F-2D71-4242-B01D-1AD6684FF8D8}"/>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2"/>
            <a:ext cx="12192000" cy="6858001"/>
          </a:xfrm>
        </p:spPr>
      </p:pic>
    </p:spTree>
    <p:extLst>
      <p:ext uri="{BB962C8B-B14F-4D97-AF65-F5344CB8AC3E}">
        <p14:creationId xmlns:p14="http://schemas.microsoft.com/office/powerpoint/2010/main" xmlns="" val="3610020453"/>
      </p:ext>
    </p:extLst>
  </p:cSld>
  <p:clrMapOvr>
    <a:masterClrMapping/>
  </p:clrMapOvr>
  <mc:AlternateContent xmlns:mc="http://schemas.openxmlformats.org/markup-compatibility/2006">
    <mc:Choice xmlns:p14="http://schemas.microsoft.com/office/powerpoint/2010/main" xmlns="" Requires="p14">
      <p:transition>
        <p14:reveal/>
      </p:transition>
    </mc:Choice>
    <mc:Fallback>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1439</TotalTime>
  <Words>888</Words>
  <Application>Microsoft Office PowerPoint</Application>
  <PresentationFormat>Custom</PresentationFormat>
  <Paragraphs>115</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Parallax</vt:lpstr>
      <vt:lpstr>FOOD COURT SAATHI</vt:lpstr>
      <vt:lpstr>INTRODUCTION</vt:lpstr>
      <vt:lpstr>DESCRIPTION</vt:lpstr>
      <vt:lpstr>Slide 4</vt:lpstr>
      <vt:lpstr>OBJECTIVE</vt:lpstr>
      <vt:lpstr>TECHNOLOGY</vt:lpstr>
      <vt:lpstr>MODULES</vt:lpstr>
      <vt:lpstr>COLLECTOR</vt:lpstr>
      <vt:lpstr> </vt:lpstr>
      <vt:lpstr> </vt:lpstr>
      <vt:lpstr> </vt:lpstr>
      <vt:lpstr>SHOP OWNER</vt:lpstr>
      <vt:lpstr> </vt:lpstr>
      <vt:lpstr>CUSTOMER</vt:lpstr>
      <vt:lpstr>USP (The Blockchain Technology)</vt:lpstr>
      <vt:lpstr>IMPLEMENTATION</vt:lpstr>
      <vt:lpstr>Shopkeeper registers with the money collector </vt:lpstr>
      <vt:lpstr>Customer signs up/ signs into his/her account. </vt:lpstr>
      <vt:lpstr>Customer goes to the money collector to deposit cash </vt:lpstr>
      <vt:lpstr>Shopkeeper deducts the required number of tokens from the customer’s account </vt:lpstr>
      <vt:lpstr>Customer places his/her order by sharing his/her token number with the shopkeeper </vt:lpstr>
      <vt:lpstr>Customer views the available choices at the registered shops </vt:lpstr>
      <vt:lpstr>Shopkeeper notifies the customer about the deducted amount and the order completion time </vt:lpstr>
      <vt:lpstr>Customer visits the shop to receive his/her order </vt:lpstr>
      <vt:lpstr>Shopkeeper (at the end of the day) goes to the money collector to receive hard cash in exchange of tokens </vt:lpstr>
      <vt:lpstr>Proposed Architecture(Customer)</vt:lpstr>
      <vt:lpstr>Proposed Architecture(Shopkeeper)</vt:lpstr>
      <vt:lpstr>Proposed Architecture(Collector)</vt:lpstr>
      <vt:lpstr>Application</vt:lpstr>
      <vt:lpstr>Application</vt:lpstr>
      <vt:lpstr>Limitations</vt:lpstr>
      <vt:lpstr>Conclusion</vt:lpstr>
      <vt:lpstr> Screenshots</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Suyash Bajaj</dc:creator>
  <cp:lastModifiedBy>shubham</cp:lastModifiedBy>
  <cp:revision>59</cp:revision>
  <dcterms:created xsi:type="dcterms:W3CDTF">2017-09-13T17:51:11Z</dcterms:created>
  <dcterms:modified xsi:type="dcterms:W3CDTF">2017-11-06T19:30:31Z</dcterms:modified>
</cp:coreProperties>
</file>