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9" r:id="rId4"/>
    <p:sldId id="268" r:id="rId5"/>
    <p:sldId id="264" r:id="rId6"/>
    <p:sldId id="266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f54bb1d8cd992ff" providerId="LiveId" clId="{E6E922F9-DCB3-4F64-AE4D-3B7CEBE4ACFA}"/>
    <pc:docChg chg="undo redo custSel addSld delSld modSld sldOrd">
      <pc:chgData name="" userId="0f54bb1d8cd992ff" providerId="LiveId" clId="{E6E922F9-DCB3-4F64-AE4D-3B7CEBE4ACFA}" dt="2024-07-17T13:06:48.914" v="925" actId="1076"/>
      <pc:docMkLst>
        <pc:docMk/>
      </pc:docMkLst>
      <pc:sldChg chg="modSp add">
        <pc:chgData name="" userId="0f54bb1d8cd992ff" providerId="LiveId" clId="{E6E922F9-DCB3-4F64-AE4D-3B7CEBE4ACFA}" dt="2024-07-17T11:36:26.287" v="3" actId="207"/>
        <pc:sldMkLst>
          <pc:docMk/>
          <pc:sldMk cId="0" sldId="256"/>
        </pc:sldMkLst>
        <pc:spChg chg="mod">
          <ac:chgData name="" userId="0f54bb1d8cd992ff" providerId="LiveId" clId="{E6E922F9-DCB3-4F64-AE4D-3B7CEBE4ACFA}" dt="2024-07-17T11:36:26.287" v="3" actId="207"/>
          <ac:spMkLst>
            <pc:docMk/>
            <pc:sldMk cId="0" sldId="256"/>
            <ac:spMk id="5" creationId="{00000000-0000-0000-0000-000000000000}"/>
          </ac:spMkLst>
        </pc:spChg>
      </pc:sldChg>
      <pc:sldChg chg="delSp modSp add del">
        <pc:chgData name="" userId="0f54bb1d8cd992ff" providerId="LiveId" clId="{E6E922F9-DCB3-4F64-AE4D-3B7CEBE4ACFA}" dt="2024-07-17T11:37:26.505" v="8" actId="478"/>
        <pc:sldMkLst>
          <pc:docMk/>
          <pc:sldMk cId="0" sldId="259"/>
        </pc:sldMkLst>
        <pc:spChg chg="del mod">
          <ac:chgData name="" userId="0f54bb1d8cd992ff" providerId="LiveId" clId="{E6E922F9-DCB3-4F64-AE4D-3B7CEBE4ACFA}" dt="2024-07-17T11:37:26.505" v="8" actId="478"/>
          <ac:spMkLst>
            <pc:docMk/>
            <pc:sldMk cId="0" sldId="259"/>
            <ac:spMk id="9" creationId="{00000000-0000-0000-0000-000000000000}"/>
          </ac:spMkLst>
        </pc:spChg>
      </pc:sldChg>
      <pc:sldChg chg="addSp delSp modSp add del">
        <pc:chgData name="" userId="0f54bb1d8cd992ff" providerId="LiveId" clId="{E6E922F9-DCB3-4F64-AE4D-3B7CEBE4ACFA}" dt="2024-07-17T13:02:57.088" v="877" actId="1076"/>
        <pc:sldMkLst>
          <pc:docMk/>
          <pc:sldMk cId="0" sldId="264"/>
        </pc:sldMkLst>
        <pc:spChg chg="add del">
          <ac:chgData name="" userId="0f54bb1d8cd992ff" providerId="LiveId" clId="{E6E922F9-DCB3-4F64-AE4D-3B7CEBE4ACFA}" dt="2024-07-17T12:35:45.921" v="838"/>
          <ac:spMkLst>
            <pc:docMk/>
            <pc:sldMk cId="0" sldId="264"/>
            <ac:spMk id="2" creationId="{00000000-0000-0000-0000-000000000000}"/>
          </ac:spMkLst>
        </pc:spChg>
        <pc:spChg chg="mod">
          <ac:chgData name="" userId="0f54bb1d8cd992ff" providerId="LiveId" clId="{E6E922F9-DCB3-4F64-AE4D-3B7CEBE4ACFA}" dt="2024-07-17T12:36:28.920" v="844" actId="1076"/>
          <ac:spMkLst>
            <pc:docMk/>
            <pc:sldMk cId="0" sldId="264"/>
            <ac:spMk id="6" creationId="{00000000-0000-0000-0000-000000000000}"/>
          </ac:spMkLst>
        </pc:spChg>
        <pc:spChg chg="del mod">
          <ac:chgData name="" userId="0f54bb1d8cd992ff" providerId="LiveId" clId="{E6E922F9-DCB3-4F64-AE4D-3B7CEBE4ACFA}" dt="2024-07-17T11:39:16.183" v="13" actId="478"/>
          <ac:spMkLst>
            <pc:docMk/>
            <pc:sldMk cId="0" sldId="264"/>
            <ac:spMk id="7" creationId="{00000000-0000-0000-0000-000000000000}"/>
          </ac:spMkLst>
        </pc:spChg>
        <pc:spChg chg="add del mod">
          <ac:chgData name="" userId="0f54bb1d8cd992ff" providerId="LiveId" clId="{E6E922F9-DCB3-4F64-AE4D-3B7CEBE4ACFA}" dt="2024-07-17T12:35:41.095" v="835"/>
          <ac:spMkLst>
            <pc:docMk/>
            <pc:sldMk cId="0" sldId="264"/>
            <ac:spMk id="12" creationId="{0112A560-33A0-4E59-837D-CDA476D43835}"/>
          </ac:spMkLst>
        </pc:spChg>
        <pc:spChg chg="add del mod">
          <ac:chgData name="" userId="0f54bb1d8cd992ff" providerId="LiveId" clId="{E6E922F9-DCB3-4F64-AE4D-3B7CEBE4ACFA}" dt="2024-07-17T12:35:43.577" v="837"/>
          <ac:spMkLst>
            <pc:docMk/>
            <pc:sldMk cId="0" sldId="264"/>
            <ac:spMk id="13" creationId="{ECEC5AD9-CC6E-4CCD-8D0A-5206CAD07C04}"/>
          </ac:spMkLst>
        </pc:spChg>
        <pc:spChg chg="add del mod">
          <ac:chgData name="" userId="0f54bb1d8cd992ff" providerId="LiveId" clId="{E6E922F9-DCB3-4F64-AE4D-3B7CEBE4ACFA}" dt="2024-07-17T12:36:25.728" v="843" actId="478"/>
          <ac:spMkLst>
            <pc:docMk/>
            <pc:sldMk cId="0" sldId="264"/>
            <ac:spMk id="14" creationId="{C264B551-51FA-402E-8BF6-0099B98E0A59}"/>
          </ac:spMkLst>
        </pc:spChg>
        <pc:grpChg chg="add del">
          <ac:chgData name="" userId="0f54bb1d8cd992ff" providerId="LiveId" clId="{E6E922F9-DCB3-4F64-AE4D-3B7CEBE4ACFA}" dt="2024-07-17T12:05:19.389" v="55"/>
          <ac:grpSpMkLst>
            <pc:docMk/>
            <pc:sldMk cId="0" sldId="264"/>
            <ac:grpSpMk id="3" creationId="{00000000-0000-0000-0000-000000000000}"/>
          </ac:grpSpMkLst>
        </pc:grpChg>
        <pc:picChg chg="add del">
          <ac:chgData name="" userId="0f54bb1d8cd992ff" providerId="LiveId" clId="{E6E922F9-DCB3-4F64-AE4D-3B7CEBE4ACFA}" dt="2024-07-17T12:00:38.473" v="19"/>
          <ac:picMkLst>
            <pc:docMk/>
            <pc:sldMk cId="0" sldId="264"/>
            <ac:picMk id="9" creationId="{6B787A6F-7C93-409C-803A-C90E6B2B347E}"/>
          </ac:picMkLst>
        </pc:picChg>
        <pc:picChg chg="add mod ord">
          <ac:chgData name="" userId="0f54bb1d8cd992ff" providerId="LiveId" clId="{E6E922F9-DCB3-4F64-AE4D-3B7CEBE4ACFA}" dt="2024-07-17T13:02:57.088" v="877" actId="1076"/>
          <ac:picMkLst>
            <pc:docMk/>
            <pc:sldMk cId="0" sldId="264"/>
            <ac:picMk id="10" creationId="{D2E23179-C1DC-4BB7-9998-FFA56AF3027E}"/>
          </ac:picMkLst>
        </pc:picChg>
        <pc:picChg chg="add del mod">
          <ac:chgData name="" userId="0f54bb1d8cd992ff" providerId="LiveId" clId="{E6E922F9-DCB3-4F64-AE4D-3B7CEBE4ACFA}" dt="2024-07-17T12:29:55.496" v="724"/>
          <ac:picMkLst>
            <pc:docMk/>
            <pc:sldMk cId="0" sldId="264"/>
            <ac:picMk id="11" creationId="{B8114F0C-5044-480B-A3F2-4688112F2A5A}"/>
          </ac:picMkLst>
        </pc:picChg>
      </pc:sldChg>
      <pc:sldChg chg="addSp delSp modSp add">
        <pc:chgData name="" userId="0f54bb1d8cd992ff" providerId="LiveId" clId="{E6E922F9-DCB3-4F64-AE4D-3B7CEBE4ACFA}" dt="2024-07-17T13:02:35.738" v="875" actId="14100"/>
        <pc:sldMkLst>
          <pc:docMk/>
          <pc:sldMk cId="431749951" sldId="265"/>
        </pc:sldMkLst>
        <pc:spChg chg="del mod">
          <ac:chgData name="" userId="0f54bb1d8cd992ff" providerId="LiveId" clId="{E6E922F9-DCB3-4F64-AE4D-3B7CEBE4ACFA}" dt="2024-07-17T12:34:29.537" v="803" actId="478"/>
          <ac:spMkLst>
            <pc:docMk/>
            <pc:sldMk cId="431749951" sldId="265"/>
            <ac:spMk id="2" creationId="{E2E57271-738B-4BF8-909D-562520A2C768}"/>
          </ac:spMkLst>
        </pc:spChg>
        <pc:spChg chg="del">
          <ac:chgData name="" userId="0f54bb1d8cd992ff" providerId="LiveId" clId="{E6E922F9-DCB3-4F64-AE4D-3B7CEBE4ACFA}" dt="2024-07-17T12:00:50.736" v="23" actId="478"/>
          <ac:spMkLst>
            <pc:docMk/>
            <pc:sldMk cId="431749951" sldId="265"/>
            <ac:spMk id="3" creationId="{1EFE5A3F-607A-4BB2-B83B-726EB9117473}"/>
          </ac:spMkLst>
        </pc:spChg>
        <pc:spChg chg="add mod">
          <ac:chgData name="" userId="0f54bb1d8cd992ff" providerId="LiveId" clId="{E6E922F9-DCB3-4F64-AE4D-3B7CEBE4ACFA}" dt="2024-07-17T13:02:35.738" v="875" actId="14100"/>
          <ac:spMkLst>
            <pc:docMk/>
            <pc:sldMk cId="431749951" sldId="265"/>
            <ac:spMk id="6" creationId="{E30D61AD-DCE8-41FF-B653-ADC9F053EA3D}"/>
          </ac:spMkLst>
        </pc:spChg>
        <pc:picChg chg="add del mod modCrop">
          <ac:chgData name="" userId="0f54bb1d8cd992ff" providerId="LiveId" clId="{E6E922F9-DCB3-4F64-AE4D-3B7CEBE4ACFA}" dt="2024-07-17T12:05:27.385" v="56"/>
          <ac:picMkLst>
            <pc:docMk/>
            <pc:sldMk cId="431749951" sldId="265"/>
            <ac:picMk id="4" creationId="{53531108-0CE3-4EAF-8AEB-2BD78EC3550F}"/>
          </ac:picMkLst>
        </pc:picChg>
        <pc:picChg chg="add del mod modCrop">
          <ac:chgData name="" userId="0f54bb1d8cd992ff" providerId="LiveId" clId="{E6E922F9-DCB3-4F64-AE4D-3B7CEBE4ACFA}" dt="2024-07-17T12:28:34.856" v="706"/>
          <ac:picMkLst>
            <pc:docMk/>
            <pc:sldMk cId="431749951" sldId="265"/>
            <ac:picMk id="5" creationId="{F2E8959F-B2C6-41F4-BAF3-0DED360338FE}"/>
          </ac:picMkLst>
        </pc:picChg>
        <pc:picChg chg="add mod">
          <ac:chgData name="" userId="0f54bb1d8cd992ff" providerId="LiveId" clId="{E6E922F9-DCB3-4F64-AE4D-3B7CEBE4ACFA}" dt="2024-07-17T13:01:04.065" v="853" actId="1076"/>
          <ac:picMkLst>
            <pc:docMk/>
            <pc:sldMk cId="431749951" sldId="265"/>
            <ac:picMk id="7" creationId="{D98D4D66-4427-44DA-AA57-F0F6FFC3283E}"/>
          </ac:picMkLst>
        </pc:picChg>
      </pc:sldChg>
      <pc:sldChg chg="addSp delSp modSp add ord">
        <pc:chgData name="" userId="0f54bb1d8cd992ff" providerId="LiveId" clId="{E6E922F9-DCB3-4F64-AE4D-3B7CEBE4ACFA}" dt="2024-07-17T13:02:25.281" v="873" actId="1076"/>
        <pc:sldMkLst>
          <pc:docMk/>
          <pc:sldMk cId="2289339182" sldId="266"/>
        </pc:sldMkLst>
        <pc:spChg chg="del">
          <ac:chgData name="" userId="0f54bb1d8cd992ff" providerId="LiveId" clId="{E6E922F9-DCB3-4F64-AE4D-3B7CEBE4ACFA}" dt="2024-07-17T12:11:35.582" v="329"/>
          <ac:spMkLst>
            <pc:docMk/>
            <pc:sldMk cId="2289339182" sldId="266"/>
            <ac:spMk id="2" creationId="{2233E724-265F-43B1-BF02-BB021A1DF4AB}"/>
          </ac:spMkLst>
        </pc:spChg>
        <pc:spChg chg="del">
          <ac:chgData name="" userId="0f54bb1d8cd992ff" providerId="LiveId" clId="{E6E922F9-DCB3-4F64-AE4D-3B7CEBE4ACFA}" dt="2024-07-17T12:01:36.656" v="28" actId="478"/>
          <ac:spMkLst>
            <pc:docMk/>
            <pc:sldMk cId="2289339182" sldId="266"/>
            <ac:spMk id="3" creationId="{00A8F91A-315E-4BAA-ABA9-882403147605}"/>
          </ac:spMkLst>
        </pc:spChg>
        <pc:spChg chg="add del mod">
          <ac:chgData name="" userId="0f54bb1d8cd992ff" providerId="LiveId" clId="{E6E922F9-DCB3-4F64-AE4D-3B7CEBE4ACFA}" dt="2024-07-17T12:32:42.774" v="776" actId="478"/>
          <ac:spMkLst>
            <pc:docMk/>
            <pc:sldMk cId="2289339182" sldId="266"/>
            <ac:spMk id="5" creationId="{6FE93722-41D2-417B-A71E-0C8FCA3C268E}"/>
          </ac:spMkLst>
        </pc:spChg>
        <pc:spChg chg="add del mod">
          <ac:chgData name="" userId="0f54bb1d8cd992ff" providerId="LiveId" clId="{E6E922F9-DCB3-4F64-AE4D-3B7CEBE4ACFA}" dt="2024-07-17T12:32:45.801" v="777" actId="478"/>
          <ac:spMkLst>
            <pc:docMk/>
            <pc:sldMk cId="2289339182" sldId="266"/>
            <ac:spMk id="7" creationId="{CCAA2CBB-8C26-4226-AFB2-20070B94A380}"/>
          </ac:spMkLst>
        </pc:spChg>
        <pc:spChg chg="add mod">
          <ac:chgData name="" userId="0f54bb1d8cd992ff" providerId="LiveId" clId="{E6E922F9-DCB3-4F64-AE4D-3B7CEBE4ACFA}" dt="2024-07-17T13:02:25.281" v="873" actId="1076"/>
          <ac:spMkLst>
            <pc:docMk/>
            <pc:sldMk cId="2289339182" sldId="266"/>
            <ac:spMk id="8" creationId="{33675C21-09EE-4E1F-B1D5-7BB3B7227D12}"/>
          </ac:spMkLst>
        </pc:spChg>
        <pc:picChg chg="add mod modCrop">
          <ac:chgData name="" userId="0f54bb1d8cd992ff" providerId="LiveId" clId="{E6E922F9-DCB3-4F64-AE4D-3B7CEBE4ACFA}" dt="2024-07-17T12:26:33.240" v="687" actId="1076"/>
          <ac:picMkLst>
            <pc:docMk/>
            <pc:sldMk cId="2289339182" sldId="266"/>
            <ac:picMk id="4" creationId="{8A7BFE9C-FBD6-4ABF-A879-0E75965C97C3}"/>
          </ac:picMkLst>
        </pc:picChg>
      </pc:sldChg>
      <pc:sldChg chg="addSp delSp modSp add">
        <pc:chgData name="" userId="0f54bb1d8cd992ff" providerId="LiveId" clId="{E6E922F9-DCB3-4F64-AE4D-3B7CEBE4ACFA}" dt="2024-07-17T13:06:48.914" v="925" actId="1076"/>
        <pc:sldMkLst>
          <pc:docMk/>
          <pc:sldMk cId="3092913913" sldId="267"/>
        </pc:sldMkLst>
        <pc:spChg chg="mod">
          <ac:chgData name="" userId="0f54bb1d8cd992ff" providerId="LiveId" clId="{E6E922F9-DCB3-4F64-AE4D-3B7CEBE4ACFA}" dt="2024-07-17T13:01:43.748" v="868" actId="122"/>
          <ac:spMkLst>
            <pc:docMk/>
            <pc:sldMk cId="3092913913" sldId="267"/>
            <ac:spMk id="2" creationId="{FB715E80-7C84-4A3F-A508-BFB1FB8CB532}"/>
          </ac:spMkLst>
        </pc:spChg>
        <pc:spChg chg="del">
          <ac:chgData name="" userId="0f54bb1d8cd992ff" providerId="LiveId" clId="{E6E922F9-DCB3-4F64-AE4D-3B7CEBE4ACFA}" dt="2024-07-17T12:03:18.914" v="41" actId="478"/>
          <ac:spMkLst>
            <pc:docMk/>
            <pc:sldMk cId="3092913913" sldId="267"/>
            <ac:spMk id="3" creationId="{208FD20E-50C6-4A3A-A3AD-186E35C66B87}"/>
          </ac:spMkLst>
        </pc:spChg>
        <pc:spChg chg="add mod">
          <ac:chgData name="" userId="0f54bb1d8cd992ff" providerId="LiveId" clId="{E6E922F9-DCB3-4F64-AE4D-3B7CEBE4ACFA}" dt="2024-07-17T13:06:13.732" v="922" actId="164"/>
          <ac:spMkLst>
            <pc:docMk/>
            <pc:sldMk cId="3092913913" sldId="267"/>
            <ac:spMk id="6" creationId="{3CFEDF34-661F-4628-B5CC-11ABD38DFFC7}"/>
          </ac:spMkLst>
        </pc:spChg>
        <pc:spChg chg="add mod">
          <ac:chgData name="" userId="0f54bb1d8cd992ff" providerId="LiveId" clId="{E6E922F9-DCB3-4F64-AE4D-3B7CEBE4ACFA}" dt="2024-07-17T13:06:43.033" v="924" actId="1076"/>
          <ac:spMkLst>
            <pc:docMk/>
            <pc:sldMk cId="3092913913" sldId="267"/>
            <ac:spMk id="7" creationId="{540DA91B-7C5A-45C9-A5C7-077E33E46F7F}"/>
          </ac:spMkLst>
        </pc:spChg>
        <pc:grpChg chg="add mod">
          <ac:chgData name="" userId="0f54bb1d8cd992ff" providerId="LiveId" clId="{E6E922F9-DCB3-4F64-AE4D-3B7CEBE4ACFA}" dt="2024-07-17T13:06:48.914" v="925" actId="1076"/>
          <ac:grpSpMkLst>
            <pc:docMk/>
            <pc:sldMk cId="3092913913" sldId="267"/>
            <ac:grpSpMk id="8" creationId="{A8A61A09-2382-4568-8F78-CDB7F3E77E0D}"/>
          </ac:grpSpMkLst>
        </pc:grpChg>
        <pc:picChg chg="add del mod">
          <ac:chgData name="" userId="0f54bb1d8cd992ff" providerId="LiveId" clId="{E6E922F9-DCB3-4F64-AE4D-3B7CEBE4ACFA}" dt="2024-07-17T12:37:01.514" v="849"/>
          <ac:picMkLst>
            <pc:docMk/>
            <pc:sldMk cId="3092913913" sldId="267"/>
            <ac:picMk id="4" creationId="{1E83EC15-C483-488B-B882-5C1A8E782EB7}"/>
          </ac:picMkLst>
        </pc:picChg>
        <pc:picChg chg="add mod">
          <ac:chgData name="" userId="0f54bb1d8cd992ff" providerId="LiveId" clId="{E6E922F9-DCB3-4F64-AE4D-3B7CEBE4ACFA}" dt="2024-07-17T13:06:13.732" v="922" actId="164"/>
          <ac:picMkLst>
            <pc:docMk/>
            <pc:sldMk cId="3092913913" sldId="267"/>
            <ac:picMk id="5" creationId="{E9C5DCD8-FC95-43CE-A8C7-097CAC68E144}"/>
          </ac:picMkLst>
        </pc:picChg>
      </pc:sldChg>
      <pc:sldChg chg="addSp delSp modSp add ord">
        <pc:chgData name="" userId="0f54bb1d8cd992ff" providerId="LiveId" clId="{E6E922F9-DCB3-4F64-AE4D-3B7CEBE4ACFA}" dt="2024-07-17T13:02:08.705" v="871" actId="1076"/>
        <pc:sldMkLst>
          <pc:docMk/>
          <pc:sldMk cId="3601880248" sldId="268"/>
        </pc:sldMkLst>
        <pc:spChg chg="del mod">
          <ac:chgData name="" userId="0f54bb1d8cd992ff" providerId="LiveId" clId="{E6E922F9-DCB3-4F64-AE4D-3B7CEBE4ACFA}" dt="2024-07-17T12:29:35.001" v="716" actId="478"/>
          <ac:spMkLst>
            <pc:docMk/>
            <pc:sldMk cId="3601880248" sldId="268"/>
            <ac:spMk id="2" creationId="{8D1A6117-BCCD-449C-928D-1F7B845A49FE}"/>
          </ac:spMkLst>
        </pc:spChg>
        <pc:spChg chg="mod">
          <ac:chgData name="" userId="0f54bb1d8cd992ff" providerId="LiveId" clId="{E6E922F9-DCB3-4F64-AE4D-3B7CEBE4ACFA}" dt="2024-07-17T13:02:03.019" v="870" actId="6549"/>
          <ac:spMkLst>
            <pc:docMk/>
            <pc:sldMk cId="3601880248" sldId="268"/>
            <ac:spMk id="3" creationId="{5705F16A-E718-4E68-8980-20818C1E3BBA}"/>
          </ac:spMkLst>
        </pc:spChg>
        <pc:spChg chg="add">
          <ac:chgData name="" userId="0f54bb1d8cd992ff" providerId="LiveId" clId="{E6E922F9-DCB3-4F64-AE4D-3B7CEBE4ACFA}" dt="2024-07-17T12:35:53.468" v="839"/>
          <ac:spMkLst>
            <pc:docMk/>
            <pc:sldMk cId="3601880248" sldId="268"/>
            <ac:spMk id="5" creationId="{D6AA2997-EFA3-476B-8110-ACB9B4AEB452}"/>
          </ac:spMkLst>
        </pc:spChg>
        <pc:picChg chg="add mod">
          <ac:chgData name="" userId="0f54bb1d8cd992ff" providerId="LiveId" clId="{E6E922F9-DCB3-4F64-AE4D-3B7CEBE4ACFA}" dt="2024-07-17T13:02:08.705" v="871" actId="1076"/>
          <ac:picMkLst>
            <pc:docMk/>
            <pc:sldMk cId="3601880248" sldId="268"/>
            <ac:picMk id="4" creationId="{129E649E-1F78-42E8-BDB2-FD37E2610D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7CBD-A310-45C7-B7B9-55CBDA633F3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0E17C-C8C8-4333-90FC-A80AF04C7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8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47511E-52C7-4105-BB9B-B7E2D7F8B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D7B700-4427-4A28-B2D3-2B184FD0C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C4809D-738B-4EEA-9B36-D5AAB8E3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3C9E-CB72-4CEF-87E6-756AD7DBA60F}" type="datetime1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25FB2F-A6F6-445C-843C-1EE53130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5D02B1-D491-42AB-BFAD-BB46E0F9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0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BD1CD-EFD4-4541-80E2-7C81624B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F8C5E2-22C7-4A50-9F21-60E61D70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C8FC04-1FB7-4D42-8D6D-EA228E87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1B96-D9D8-430D-9838-29B78CA9104A}" type="datetime1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32E054-B5DA-4FD3-98A5-1250CBF6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C8AE0-FCCD-41AF-A6C8-296B1287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58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C7F35B-755A-4C57-94F7-A4C3B19C3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1FC38C-982C-4FD7-8F6E-77164CC2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62E8CB-D985-474A-AEDA-382E2983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9B05-2A2F-4DB1-82FC-14C6B35B20FA}" type="datetime1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0A83AF-ECE8-4592-AB39-EE0C8E3F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5FEE22-BB97-4B13-9E4C-B605474B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3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A4C50-3F95-4DBD-8E50-AFC0D17E2F3F}" type="datetime1">
              <a:rPr lang="en-IN" smtClean="0"/>
              <a:t>30-12-2024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902045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A790-375D-4C9D-A906-28C7AAE1F5B0}" type="datetime1">
              <a:rPr lang="en-IN" smtClean="0"/>
              <a:t>30-12-2024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68969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83B8-BA2B-40E3-A7D5-ECBAE32AD785}" type="datetime1">
              <a:rPr lang="en-IN" smtClean="0"/>
              <a:t>30-12-2024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04745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4AD6-5248-494E-9C94-7C99A94ABEE0}" type="datetime1">
              <a:rPr lang="en-IN" smtClean="0"/>
              <a:t>30-12-2024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61982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D0F40-09AF-452B-9955-126BB210F54F}" type="datetime1">
              <a:rPr lang="en-IN" smtClean="0"/>
              <a:t>30-12-2024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68318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35384-094F-43CB-B93E-D490080F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E7D249-E6C0-4AB4-8123-AE792B84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1A2CB9-16D8-4768-8B07-D48134BE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74C4-FFE7-469A-ABD9-F2DA0892B1AF}" type="datetime1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BEE2E8-B841-4A79-B5B0-92879055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88992C-5FCA-445F-AFD7-367DB198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2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C180B6-12A5-4747-8AA2-90DDEAFA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99BA1A-4228-4097-8608-89EFBE22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C4CB9D-3772-44F7-A51C-04DE5602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E7B2-9148-4E2B-AE99-898E9F8BCE5A}" type="datetime1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5193D6-4FEA-4647-9A41-FD16CA2F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70D8CD-035B-47F0-8E00-E1172ED8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93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6C902C-F9A5-480F-ADCA-7DEC436A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0D9B84-A068-48B8-8A64-17E3B2608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453229-DEA3-4A8A-BC58-505617FAB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BBE11C-54B0-4AB2-84CA-76224344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AC56-36F3-4712-A809-AD25B1C3D578}" type="datetime1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C4561E-D39C-4589-A7E0-192179AE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D44D80-DF3C-4427-ACDD-B9008749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055A5-66F9-479F-8066-E15C2689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A4C701-4E97-48E4-9076-55C3F05D8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2B3E74-D882-48E6-A00A-DA24C771F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0A98C8C-6C68-4EBA-AF9A-CBF326803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94C1C78-2C86-4E6A-AA9B-B832E67FC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E82D147-5784-46CA-A6D0-DC6C7DAE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CD33-3A76-4399-97CE-DD08E7B79B6F}" type="datetime1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8D5085C-0F7D-41BA-A72F-686BCDAE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25386BB-4E74-45F8-ACBD-A9BD850C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2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69102-36C3-4C85-AB51-1D5640D9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1588DE-D2D9-4A83-8337-D38F0149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2050-F1A6-455C-810A-57BFEE16C5BE}" type="datetime1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F9DE95-C887-4A1A-B322-7C450967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A55C41-7641-4436-8109-5D821078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77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E27BCDA-661E-42C9-A823-E2E03380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ACAD-07BF-4A05-8BDE-B128C0E52051}" type="datetime1">
              <a:rPr lang="en-IN" smtClean="0"/>
              <a:t>30-12-2024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2C51D7D-992A-4F21-BCD3-5AED9718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11BD88-1DDE-4479-A11A-F3C29446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2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4E9C4-991B-4445-B2ED-641D51D1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57A459-B81D-4BBE-B7EF-41C3F3D3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EB0663-FE4B-4DB2-A565-E4DAF4ACF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35D896-57C3-46E0-9599-32FFD144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7698-122D-4930-97D9-693E8F228B74}" type="datetime1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D23998-07DE-43D0-92B7-D337570D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82FFFA-7D70-4B74-A82E-9126876A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04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5FFE5-C28E-40A4-915C-FCE2E0C9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782DA53-80E7-4A32-BC9C-C1001F010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D7D0B0-21D4-4C4C-B1EE-1785887F1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100703-F1D0-4FDD-B023-F1889A0A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749-67E5-4220-A1CD-A088E35E6E5C}" type="datetime1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E2B53A-D1F5-49A6-A8B2-9C9F0676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Aman Tripathy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AAC63E-9083-49E5-A314-DF485EDD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5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704EC40-B0F7-47A9-8314-F27E1F31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D3B79D-5FD4-445F-A348-F449995F3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922F4-CE25-4E23-B11F-761181AF5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4F23E-BF37-41DD-9738-7B49A2864012}" type="datetime1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8B1C5D-C949-4F0E-9A06-518D0DD75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By Aman Tripathy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797B60-60AE-4124-ACB4-02271B790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E247D-CB74-42B5-8915-A07093B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67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By Aman Tripathy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EABF-996F-467F-8B40-1D07873A1E1B}" type="datetime1">
              <a:rPr lang="en-IN" smtClean="0"/>
              <a:t>30-12-2024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83613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FFC000"/>
                </a:solidFill>
                <a:latin typeface="Arial"/>
                <a:cs typeface="Arial"/>
              </a:rPr>
              <a:t>CREDIT</a:t>
            </a:r>
            <a:r>
              <a:rPr sz="9600" b="1" spc="-3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9600" b="1" spc="-20" dirty="0">
                <a:solidFill>
                  <a:srgbClr val="FFC000"/>
                </a:solidFill>
                <a:latin typeface="Arial"/>
                <a:cs typeface="Arial"/>
              </a:rPr>
              <a:t>CARD</a:t>
            </a:r>
            <a:endParaRPr sz="96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10" dirty="0">
                <a:solidFill>
                  <a:srgbClr val="FFC000"/>
                </a:solidFill>
                <a:latin typeface="Liberation Sans Narrow"/>
                <a:cs typeface="Liberation Sans Narrow"/>
              </a:rPr>
              <a:t>WEEKLY</a:t>
            </a:r>
            <a:endParaRPr sz="57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0" dirty="0">
                <a:solidFill>
                  <a:srgbClr val="FFC000"/>
                </a:solidFill>
                <a:latin typeface="Liberation Sans Narrow"/>
                <a:cs typeface="Liberation Sans Narrow"/>
              </a:rPr>
              <a:t>STATUS</a:t>
            </a:r>
            <a:r>
              <a:rPr sz="5700" spc="-215" dirty="0">
                <a:solidFill>
                  <a:srgbClr val="FFC000"/>
                </a:solidFill>
                <a:latin typeface="Liberation Sans Narrow"/>
                <a:cs typeface="Liberation Sans Narrow"/>
              </a:rPr>
              <a:t> </a:t>
            </a:r>
            <a:r>
              <a:rPr sz="5700" spc="-10" dirty="0">
                <a:solidFill>
                  <a:srgbClr val="FFC000"/>
                </a:solidFill>
                <a:latin typeface="Liberation Sans Narrow"/>
                <a:cs typeface="Liberation Sans Narrow"/>
              </a:rPr>
              <a:t>REPORT</a:t>
            </a:r>
            <a:endParaRPr sz="57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Project</a:t>
            </a:r>
            <a:r>
              <a:rPr kumimoji="0" sz="4000" b="0" i="0" u="none" strike="noStrike" kern="0" cap="none" spc="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Objective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Black"/>
              <a:cs typeface="Arial Black"/>
            </a:endParaRPr>
          </a:p>
          <a:p>
            <a:pPr marL="12700" marR="5080" lvl="0" indent="0" defTabSz="914400" eaLnBrk="1" fontAlgn="auto" latinLnBrk="0" hangingPunct="1">
              <a:lnSpc>
                <a:spcPct val="90000"/>
              </a:lnSpc>
              <a:spcBef>
                <a:spcPts val="35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To</a:t>
            </a:r>
            <a:r>
              <a:rPr kumimoji="0" sz="40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develop</a:t>
            </a:r>
            <a:r>
              <a:rPr kumimoji="0" sz="4000" b="0" i="0" u="none" strike="noStrike" kern="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a</a:t>
            </a:r>
            <a:r>
              <a:rPr kumimoji="0" sz="4000" b="0" i="0" u="none" strike="noStrike" kern="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comprehensive</a:t>
            </a:r>
            <a:r>
              <a:rPr kumimoji="0" sz="4000" b="0" i="0" u="none" strike="noStrike" kern="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credit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card</a:t>
            </a:r>
            <a:r>
              <a:rPr kumimoji="0" sz="4000" b="0" i="0" u="none" strike="noStrike" kern="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weekly</a:t>
            </a:r>
            <a:r>
              <a:rPr kumimoji="0" sz="4000" b="0" i="0" u="none" strike="noStrike" kern="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dashboard</a:t>
            </a:r>
            <a:r>
              <a:rPr kumimoji="0" sz="4000" b="0" i="0" u="none" strike="noStrike" kern="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that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provides</a:t>
            </a:r>
            <a:r>
              <a:rPr kumimoji="0" sz="40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real-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time</a:t>
            </a:r>
            <a:r>
              <a:rPr kumimoji="0" sz="4000" b="0" i="0" u="none" strike="noStrike" kern="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insights</a:t>
            </a:r>
            <a:r>
              <a:rPr kumimoji="0" sz="4000" b="0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into</a:t>
            </a:r>
            <a:r>
              <a:rPr kumimoji="0" sz="40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key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performance</a:t>
            </a:r>
            <a:r>
              <a:rPr kumimoji="0" sz="40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metrics</a:t>
            </a:r>
            <a:r>
              <a:rPr kumimoji="0" sz="40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and</a:t>
            </a:r>
            <a:r>
              <a:rPr kumimoji="0" sz="4000" b="0" i="0" u="none" strike="noStrike" kern="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trends,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enabling</a:t>
            </a:r>
            <a:r>
              <a:rPr kumimoji="0" sz="4000" b="0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stakeholders</a:t>
            </a:r>
            <a:r>
              <a:rPr kumimoji="0" sz="40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to</a:t>
            </a:r>
            <a:r>
              <a:rPr kumimoji="0" sz="40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monitor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and</a:t>
            </a:r>
            <a:r>
              <a:rPr kumimoji="0" sz="40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analyze</a:t>
            </a:r>
            <a:r>
              <a:rPr kumimoji="0" sz="4000" b="0" i="0" u="none" strike="noStrike" kern="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credit</a:t>
            </a:r>
            <a:r>
              <a:rPr kumimoji="0" sz="4000" b="0" i="0" u="none" strike="noStrike" kern="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card</a:t>
            </a:r>
            <a:r>
              <a:rPr kumimoji="0" sz="4000" b="0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cs typeface="Carlito"/>
              </a:rPr>
              <a:t>operations effectively.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05F16A-E718-4E68-8980-20818C1E3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079" y="1822225"/>
            <a:ext cx="7958455" cy="114646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n-US" sz="2000" kern="1200" spc="-10" dirty="0">
                <a:solidFill>
                  <a:srgbClr val="FFFFFF"/>
                </a:solidFill>
              </a:rPr>
              <a:t>Week on Week change:</a:t>
            </a: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kern="1200" spc="-10" dirty="0">
                <a:solidFill>
                  <a:srgbClr val="FFFFFF"/>
                </a:solidFill>
              </a:rPr>
              <a:t>Revenue decreased by 12.83%, in the 52</a:t>
            </a:r>
            <a:r>
              <a:rPr lang="en-US" sz="2000" kern="1200" spc="-10" baseline="30000" dirty="0">
                <a:solidFill>
                  <a:srgbClr val="FFFFFF"/>
                </a:solidFill>
              </a:rPr>
              <a:t>nd</a:t>
            </a:r>
            <a:r>
              <a:rPr lang="en-US" sz="2000" kern="1200" spc="-10" dirty="0">
                <a:solidFill>
                  <a:srgbClr val="FFFFFF"/>
                </a:solidFill>
              </a:rPr>
              <a:t> week.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9E649E-1F78-42E8-BDB2-FD37E2610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83" t="31589" r="19804" b="40718"/>
          <a:stretch/>
        </p:blipFill>
        <p:spPr>
          <a:xfrm>
            <a:off x="5055904" y="2968693"/>
            <a:ext cx="6525049" cy="2481358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xmlns="" id="{D6AA2997-EFA3-476B-8110-ACB9B4AEB4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</a:t>
            </a:r>
            <a:r>
              <a:rPr lang="en-IN" dirty="0"/>
              <a:t>2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6018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2E23179-C1DC-4BB7-9998-FFA56AF30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5" r="58176" b="39767"/>
          <a:stretch/>
        </p:blipFill>
        <p:spPr>
          <a:xfrm>
            <a:off x="6645897" y="2807218"/>
            <a:ext cx="4873657" cy="34196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2446" y="358363"/>
            <a:ext cx="6201607" cy="276550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IN" sz="2200" b="1" dirty="0">
                <a:solidFill>
                  <a:srgbClr val="FFFFFF"/>
                </a:solidFill>
                <a:latin typeface="Carlito"/>
                <a:cs typeface="Carlito"/>
              </a:rPr>
              <a:t/>
            </a:r>
            <a:br>
              <a:rPr lang="en-IN" sz="2200" b="1" dirty="0">
                <a:solidFill>
                  <a:srgbClr val="FFFFFF"/>
                </a:solidFill>
                <a:latin typeface="Carlito"/>
                <a:cs typeface="Carlito"/>
              </a:rPr>
            </a:br>
            <a:r>
              <a:rPr sz="2200" b="1" dirty="0">
                <a:solidFill>
                  <a:srgbClr val="FFFFFF"/>
                </a:solidFill>
                <a:latin typeface="Carlito"/>
                <a:cs typeface="Carlito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rlito"/>
                <a:cs typeface="Carlito"/>
              </a:rPr>
              <a:t>YTD:</a:t>
            </a:r>
            <a:endParaRPr sz="22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lang="en-IN" sz="2000" spc="-2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endParaRPr sz="20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2000" dirty="0">
                <a:solidFill>
                  <a:srgbClr val="FFFFFF"/>
                </a:solidFill>
                <a:latin typeface="Carlito"/>
                <a:cs typeface="Carlito"/>
              </a:rPr>
              <a:t>volume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2000" spc="-25" dirty="0">
                <a:solidFill>
                  <a:srgbClr val="FFFFFF"/>
                </a:solidFill>
                <a:latin typeface="Carlito"/>
                <a:cs typeface="Carlito"/>
              </a:rPr>
              <a:t>656K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IN" sz="2000" spc="-25" dirty="0">
                <a:solidFill>
                  <a:srgbClr val="FFFFFF"/>
                </a:solidFill>
                <a:latin typeface="Carlito"/>
                <a:cs typeface="Carlito"/>
              </a:rPr>
              <a:t>Total customer is 10.1K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IN" sz="2000" spc="-25" dirty="0">
                <a:solidFill>
                  <a:srgbClr val="FFFFFF"/>
                </a:solidFill>
                <a:latin typeface="Carlito"/>
                <a:cs typeface="Carlito"/>
              </a:rPr>
              <a:t>Q4 revenue is 13.3 M which is less than Q3 performance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IN" sz="2000" spc="-25" dirty="0">
                <a:solidFill>
                  <a:srgbClr val="FFFFFF"/>
                </a:solidFill>
                <a:latin typeface="Carlito"/>
                <a:cs typeface="Carlito"/>
              </a:rPr>
              <a:t>Transaction volume also declined in Q4 to 161.6K from 166.6K in previous quarter.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7BFE9C-FBD6-4ABF-A879-0E75965C9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7" t="60336" r="1823"/>
          <a:stretch/>
        </p:blipFill>
        <p:spPr>
          <a:xfrm>
            <a:off x="1278903" y="3827282"/>
            <a:ext cx="9634194" cy="2366128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xmlns="" id="{33675C21-09EE-4E1F-B1D5-7BB3B7227D12}"/>
              </a:ext>
            </a:extLst>
          </p:cNvPr>
          <p:cNvSpPr txBox="1"/>
          <p:nvPr/>
        </p:nvSpPr>
        <p:spPr>
          <a:xfrm>
            <a:off x="585692" y="650450"/>
            <a:ext cx="10132584" cy="27116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rlito"/>
                <a:cs typeface="Carlito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rlito"/>
                <a:cs typeface="Carlito"/>
              </a:rPr>
              <a:t>YTD:</a:t>
            </a:r>
            <a:endParaRPr sz="22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spc="-25" dirty="0">
                <a:solidFill>
                  <a:srgbClr val="FFFFFF"/>
                </a:solidFill>
                <a:latin typeface="Carlito"/>
              </a:rPr>
              <a:t>Most of the customers are from the age group of 40-50.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spc="-25" dirty="0">
                <a:solidFill>
                  <a:srgbClr val="FFFFFF"/>
                </a:solidFill>
                <a:latin typeface="Carlito"/>
              </a:rPr>
              <a:t>Most of the customers are Graduate and are from high schools.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spc="-25" dirty="0">
                <a:solidFill>
                  <a:srgbClr val="FFFFFF"/>
                </a:solidFill>
                <a:latin typeface="Carlito"/>
              </a:rPr>
              <a:t>Most of the revenue comes to the business from swipe. 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spc="-25" dirty="0">
                <a:solidFill>
                  <a:srgbClr val="FFFFFF"/>
                </a:solidFill>
                <a:latin typeface="Carlito"/>
              </a:rPr>
              <a:t>TX, NY &amp; CA is contributing to 68%.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spc="-25" dirty="0">
                <a:solidFill>
                  <a:srgbClr val="FFFFFF"/>
                </a:solidFill>
                <a:latin typeface="Carlito"/>
              </a:rPr>
              <a:t>Blue &amp; Silver credit card are contributing to 93% of overall transactions.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1600" dirty="0">
                <a:latin typeface="Carlito"/>
                <a:cs typeface="Carlito"/>
              </a:rPr>
              <a:t/>
            </a:r>
            <a:br>
              <a:rPr lang="en-US" sz="1600" dirty="0">
                <a:latin typeface="Carlito"/>
                <a:cs typeface="Carlito"/>
              </a:rPr>
            </a:b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893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xmlns="" id="{E30D61AD-DCE8-41FF-B653-ADC9F053EA3D}"/>
              </a:ext>
            </a:extLst>
          </p:cNvPr>
          <p:cNvSpPr txBox="1"/>
          <p:nvPr/>
        </p:nvSpPr>
        <p:spPr>
          <a:xfrm>
            <a:off x="651680" y="557636"/>
            <a:ext cx="8793978" cy="194989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sz="2000" b="1" spc="-25" dirty="0">
                <a:solidFill>
                  <a:srgbClr val="FFFFFF"/>
                </a:solidFill>
                <a:latin typeface="Carlito"/>
              </a:rPr>
              <a:t>Overview YTD: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spc="-25" dirty="0">
                <a:solidFill>
                  <a:srgbClr val="FFFFFF"/>
                </a:solidFill>
                <a:latin typeface="Carlito"/>
              </a:rPr>
              <a:t>Male customers are contributing more in revenue 30M, female 25M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spc="-25" dirty="0">
                <a:solidFill>
                  <a:srgbClr val="FFFFFF"/>
                </a:solidFill>
                <a:latin typeface="Carlito"/>
              </a:rPr>
              <a:t>Overall Activation rate is 57.5%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lang="en-US" sz="2000" spc="-25" dirty="0">
                <a:solidFill>
                  <a:srgbClr val="FFFFFF"/>
                </a:solidFill>
                <a:latin typeface="Carlito"/>
              </a:rPr>
              <a:t>Overall Delinquent rate is 6.06%</a:t>
            </a:r>
            <a:r>
              <a:rPr lang="en-US" sz="1600" dirty="0">
                <a:latin typeface="Carlito"/>
                <a:cs typeface="Carlito"/>
              </a:rPr>
              <a:t/>
            </a:r>
            <a:br>
              <a:rPr lang="en-US" sz="1600" dirty="0">
                <a:latin typeface="Carlito"/>
                <a:cs typeface="Carlito"/>
              </a:rPr>
            </a:br>
            <a:r>
              <a:rPr lang="en-US" sz="1600" dirty="0">
                <a:latin typeface="Carlito"/>
                <a:cs typeface="Carlito"/>
              </a:rPr>
              <a:t/>
            </a:r>
            <a:br>
              <a:rPr lang="en-US" sz="1600" dirty="0">
                <a:latin typeface="Carlito"/>
                <a:cs typeface="Carlito"/>
              </a:rPr>
            </a:br>
            <a:endParaRPr lang="en-US" sz="20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98D4D66-4427-44DA-AA57-F0F6FFC3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01" y="2614483"/>
            <a:ext cx="7060998" cy="36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715E80-7C84-4A3F-A508-BFB1FB8C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90" y="2794000"/>
            <a:ext cx="9995535" cy="6350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29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Carlito</vt:lpstr>
      <vt:lpstr>Liberation Sans Narrow</vt:lpstr>
      <vt:lpstr>Office Theme</vt:lpstr>
      <vt:lpstr>1_Office Theme</vt:lpstr>
      <vt:lpstr>CREDIT CARD</vt:lpstr>
      <vt:lpstr>PowerPoint Presentation</vt:lpstr>
      <vt:lpstr>Project Insights- Week 52 (31st Dec)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</dc:title>
  <dc:creator>Aman Tripathy</dc:creator>
  <cp:lastModifiedBy>AB - 611</cp:lastModifiedBy>
  <cp:revision>6</cp:revision>
  <dcterms:created xsi:type="dcterms:W3CDTF">2024-07-17T11:34:54Z</dcterms:created>
  <dcterms:modified xsi:type="dcterms:W3CDTF">2024-12-30T10:42:20Z</dcterms:modified>
</cp:coreProperties>
</file>