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65F2FB-07EC-415D-A3E0-2ABB359B1201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4002F5-85A7-4163-9CFE-CD5D7BD321A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981200"/>
          </a:xfrm>
        </p:spPr>
        <p:txBody>
          <a:bodyPr>
            <a:noAutofit/>
          </a:bodyPr>
          <a:lstStyle/>
          <a:p>
            <a:pPr algn="ctr"/>
            <a:r>
              <a:rPr lang="en-US" sz="8800" b="0" i="1" u="sng" dirty="0" smtClean="0">
                <a:solidFill>
                  <a:srgbClr val="0070C0"/>
                </a:solidFill>
              </a:rPr>
              <a:t>Smart Water Tank</a:t>
            </a:r>
            <a:endParaRPr lang="en-US" sz="8800" b="0" i="1" u="sng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40386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By: </a:t>
            </a:r>
          </a:p>
          <a:p>
            <a:r>
              <a:rPr lang="en-US" i="1" dirty="0" err="1" smtClean="0">
                <a:solidFill>
                  <a:srgbClr val="7030A0"/>
                </a:solidFill>
              </a:rPr>
              <a:t>Kushboo</a:t>
            </a:r>
            <a:r>
              <a:rPr lang="en-US" i="1" dirty="0" smtClean="0">
                <a:solidFill>
                  <a:srgbClr val="7030A0"/>
                </a:solidFill>
              </a:rPr>
              <a:t> Jain.</a:t>
            </a:r>
          </a:p>
          <a:p>
            <a:r>
              <a:rPr lang="en-US" i="1" dirty="0" err="1" smtClean="0">
                <a:solidFill>
                  <a:srgbClr val="7030A0"/>
                </a:solidFill>
              </a:rPr>
              <a:t>Mrunal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</a:rPr>
              <a:t>Khivasara</a:t>
            </a:r>
            <a:r>
              <a:rPr lang="en-US" i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i="1" dirty="0" err="1" smtClean="0">
                <a:solidFill>
                  <a:srgbClr val="7030A0"/>
                </a:solidFill>
              </a:rPr>
              <a:t>Suraksha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</a:rPr>
              <a:t>Sanghavi</a:t>
            </a:r>
            <a:r>
              <a:rPr lang="en-US" i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i="1" dirty="0" err="1" smtClean="0">
                <a:solidFill>
                  <a:srgbClr val="7030A0"/>
                </a:solidFill>
              </a:rPr>
              <a:t>Shamal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</a:rPr>
              <a:t>Bedmutha</a:t>
            </a:r>
            <a:r>
              <a:rPr lang="en-US" i="1" dirty="0" smtClean="0">
                <a:solidFill>
                  <a:srgbClr val="7030A0"/>
                </a:solidFill>
              </a:rPr>
              <a:t>.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7030A0"/>
                </a:solidFill>
              </a:rPr>
              <a:t>TE(Comp.)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Condition </a:t>
            </a:r>
            <a:r>
              <a:rPr lang="en-US" sz="5400" dirty="0" smtClean="0">
                <a:solidFill>
                  <a:schemeClr val="tx1"/>
                </a:solidFill>
              </a:rPr>
              <a:t>3:Intermediate </a:t>
            </a:r>
            <a:r>
              <a:rPr lang="en-US" sz="5400" dirty="0" smtClean="0">
                <a:solidFill>
                  <a:schemeClr val="tx1"/>
                </a:solidFill>
              </a:rPr>
              <a:t>levels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as the water starts filling in the tank a conductive path is </a:t>
            </a:r>
            <a:r>
              <a:rPr lang="en-US" dirty="0" smtClean="0"/>
              <a:t>established and it gives message on mobile with the help of </a:t>
            </a:r>
            <a:r>
              <a:rPr lang="en-US" smtClean="0"/>
              <a:t>GSM modem </a:t>
            </a:r>
            <a:r>
              <a:rPr lang="en-US" dirty="0" smtClean="0"/>
              <a:t>Sensor.</a:t>
            </a:r>
          </a:p>
          <a:p>
            <a:r>
              <a:rPr lang="en-US" dirty="0" smtClean="0"/>
              <a:t>When tank is filled </a:t>
            </a:r>
            <a:r>
              <a:rPr lang="en-US" dirty="0" err="1" smtClean="0"/>
              <a:t>halfly</a:t>
            </a:r>
            <a:r>
              <a:rPr lang="en-US" dirty="0" smtClean="0"/>
              <a:t> then it gives </a:t>
            </a:r>
            <a:r>
              <a:rPr lang="en-US" dirty="0" err="1" smtClean="0"/>
              <a:t>msg</a:t>
            </a:r>
            <a:r>
              <a:rPr lang="en-US" dirty="0" smtClean="0"/>
              <a:t> that tank is filled 50%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Application: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Automatic Water level Controller can be used in Hotels, Factories, Homes Apartments, Commercial Complexes, Drainage, etc.,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Automatic water level controller will automatically START the pump set as soon as the water level falls below the predetermined level (usually 1/2 tank) and shall SWITCH OFF the pump set as soon as tank is full.</a:t>
            </a:r>
          </a:p>
          <a:p>
            <a:pPr lvl="0"/>
            <a:r>
              <a:rPr lang="en-US" dirty="0" smtClean="0"/>
              <a:t>Fuel level indicator in vehicles.</a:t>
            </a:r>
          </a:p>
          <a:p>
            <a:pPr lvl="0"/>
            <a:r>
              <a:rPr lang="en-US" dirty="0" smtClean="0"/>
              <a:t>Liquid level indicator in the huge containers in the companies.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Algerian" pitchFamily="82" charset="0"/>
              </a:rPr>
              <a:t>Thank You</a:t>
            </a:r>
            <a:endParaRPr lang="en-US" sz="96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chemeClr val="tx1"/>
                </a:solidFill>
              </a:rPr>
              <a:t>Abstract :	</a:t>
            </a:r>
            <a:endParaRPr lang="en-US" sz="6000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circuit is designed to determine the water level especially in </a:t>
            </a:r>
            <a:r>
              <a:rPr lang="en-US" dirty="0" smtClean="0">
                <a:solidFill>
                  <a:schemeClr val="accent2"/>
                </a:solidFill>
              </a:rPr>
              <a:t>Water Tank.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As the water level decreases from the particular level then motor will automatically 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As the water level </a:t>
            </a:r>
            <a:r>
              <a:rPr lang="en-US" dirty="0" smtClean="0"/>
              <a:t>increases </a:t>
            </a:r>
            <a:r>
              <a:rPr lang="en-US" dirty="0" smtClean="0"/>
              <a:t>from the particular level then motor will automatically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u="sng" dirty="0" smtClean="0">
                <a:solidFill>
                  <a:schemeClr val="tx1"/>
                </a:solidFill>
              </a:rPr>
              <a:t>Components:</a:t>
            </a:r>
            <a:endParaRPr lang="en-US" sz="6600" b="1" u="sng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Following are the required components for making water level indicator circuit:</a:t>
            </a:r>
          </a:p>
          <a:p>
            <a:pPr fontAlgn="ctr">
              <a:buNone/>
            </a:pPr>
            <a:endParaRPr lang="en-US" dirty="0" smtClean="0"/>
          </a:p>
          <a:p>
            <a:pPr fontAlgn="ctr"/>
            <a:r>
              <a:rPr lang="en-US" b="1" dirty="0" smtClean="0"/>
              <a:t>1</a:t>
            </a:r>
            <a:r>
              <a:rPr lang="en-US" b="1" dirty="0" smtClean="0"/>
              <a:t>. </a:t>
            </a:r>
            <a:r>
              <a:rPr lang="en-US" b="1" dirty="0" err="1" smtClean="0"/>
              <a:t>UltraSonic</a:t>
            </a:r>
            <a:r>
              <a:rPr lang="en-US" b="1" dirty="0" smtClean="0"/>
              <a:t> Sensor</a:t>
            </a:r>
          </a:p>
          <a:p>
            <a:pPr fontAlgn="ctr"/>
            <a:r>
              <a:rPr lang="en-US" b="1" dirty="0" smtClean="0"/>
              <a:t>2.5V </a:t>
            </a:r>
            <a:r>
              <a:rPr lang="en-US" b="1" dirty="0" smtClean="0"/>
              <a:t>DC </a:t>
            </a:r>
            <a:r>
              <a:rPr lang="en-US" b="1" dirty="0" smtClean="0"/>
              <a:t>battery</a:t>
            </a:r>
            <a:endParaRPr lang="en-US" dirty="0" smtClean="0"/>
          </a:p>
          <a:p>
            <a:pPr fontAlgn="ctr"/>
            <a:r>
              <a:rPr lang="en-US" b="1" dirty="0" smtClean="0"/>
              <a:t>3</a:t>
            </a:r>
            <a:r>
              <a:rPr lang="en-US" b="1" dirty="0" smtClean="0"/>
              <a:t>. </a:t>
            </a:r>
            <a:r>
              <a:rPr lang="en-US" b="1" dirty="0" smtClean="0"/>
              <a:t>Connecting </a:t>
            </a:r>
            <a:r>
              <a:rPr lang="en-US" b="1" dirty="0" smtClean="0"/>
              <a:t>wires</a:t>
            </a:r>
          </a:p>
          <a:p>
            <a:pPr fontAlgn="ctr"/>
            <a:r>
              <a:rPr lang="en-US" b="1" dirty="0" smtClean="0"/>
              <a:t>4.DC Motor </a:t>
            </a:r>
          </a:p>
          <a:p>
            <a:pPr fontAlgn="ctr"/>
            <a:r>
              <a:rPr lang="en-US" b="1" dirty="0" smtClean="0"/>
              <a:t>5.GSM Modem</a:t>
            </a:r>
            <a:endParaRPr lang="en-US" dirty="0" smtClean="0"/>
          </a:p>
          <a:p>
            <a:pPr marL="624078" indent="-514350">
              <a:buNone/>
            </a:pPr>
            <a:endParaRPr lang="en-US" dirty="0"/>
          </a:p>
        </p:txBody>
      </p:sp>
      <p:pic>
        <p:nvPicPr>
          <p:cNvPr id="5" name="Picture 4" descr="s-l2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048000"/>
            <a:ext cx="1600200" cy="1752600"/>
          </a:xfrm>
          <a:prstGeom prst="rect">
            <a:avLst/>
          </a:prstGeom>
        </p:spPr>
      </p:pic>
      <p:pic>
        <p:nvPicPr>
          <p:cNvPr id="6" name="Picture 5" descr="b8f9ac6c274070fb111cad1622e43e4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105400"/>
            <a:ext cx="1600200" cy="1752600"/>
          </a:xfrm>
          <a:prstGeom prst="rect">
            <a:avLst/>
          </a:prstGeom>
        </p:spPr>
      </p:pic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5" y="5000625"/>
            <a:ext cx="2085975" cy="1857375"/>
          </a:xfrm>
          <a:prstGeom prst="rect">
            <a:avLst/>
          </a:prstGeom>
        </p:spPr>
      </p:pic>
      <p:pic>
        <p:nvPicPr>
          <p:cNvPr id="8" name="Picture 7" descr="ind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200400"/>
            <a:ext cx="1762125" cy="1762125"/>
          </a:xfrm>
          <a:prstGeom prst="rect">
            <a:avLst/>
          </a:prstGeom>
        </p:spPr>
      </p:pic>
      <p:pic>
        <p:nvPicPr>
          <p:cNvPr id="9" name="Picture 8" descr="GSM-Modul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5303139"/>
            <a:ext cx="1676400" cy="1554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chemeClr val="tx1"/>
                </a:solidFill>
              </a:rPr>
              <a:t>Component Details: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b="1" dirty="0" smtClean="0">
                <a:solidFill>
                  <a:srgbClr val="FF0000"/>
                </a:solidFill>
              </a:rPr>
              <a:t>1.Ultrasonic Sensor</a:t>
            </a:r>
            <a:r>
              <a:rPr lang="en-US" sz="3900" b="1" dirty="0" smtClean="0"/>
              <a:t>:</a:t>
            </a:r>
          </a:p>
          <a:p>
            <a:endParaRPr lang="en-US" sz="3900" dirty="0" smtClean="0"/>
          </a:p>
          <a:p>
            <a:r>
              <a:rPr lang="en-US" sz="3500" dirty="0" smtClean="0"/>
              <a:t>Ultrasonic </a:t>
            </a:r>
            <a:r>
              <a:rPr lang="en-US" sz="3500" dirty="0" smtClean="0"/>
              <a:t>Sensors are widely used in </a:t>
            </a:r>
            <a:r>
              <a:rPr lang="en-US" sz="3500" dirty="0" err="1" smtClean="0"/>
              <a:t>Robo</a:t>
            </a:r>
            <a:r>
              <a:rPr lang="en-US" sz="3500" dirty="0" smtClean="0"/>
              <a:t> projects for Distance measurement as well as Obstacle detector</a:t>
            </a:r>
          </a:p>
          <a:p>
            <a:endParaRPr lang="en-US" sz="3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900" dirty="0" smtClean="0">
                <a:solidFill>
                  <a:srgbClr val="FF0000"/>
                </a:solidFill>
              </a:rPr>
              <a:t>	</a:t>
            </a:r>
            <a:r>
              <a:rPr lang="en-US" sz="3000" b="1" dirty="0" smtClean="0">
                <a:solidFill>
                  <a:srgbClr val="FF0000"/>
                </a:solidFill>
              </a:rPr>
              <a:t>2.DC Motor</a:t>
            </a:r>
            <a:r>
              <a:rPr lang="en-US" sz="3000" dirty="0" smtClean="0"/>
              <a:t>:</a:t>
            </a:r>
            <a:endParaRPr lang="en-US" sz="3900" dirty="0" smtClean="0"/>
          </a:p>
          <a:p>
            <a:r>
              <a:rPr lang="en-US" sz="3000" dirty="0" smtClean="0"/>
              <a:t>A motor is an electrical machine which converts electrical energy into mechanical </a:t>
            </a:r>
            <a:r>
              <a:rPr lang="en-US" sz="2800" dirty="0" smtClean="0"/>
              <a:t>energy.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09600"/>
            <a:ext cx="7620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Lucida Sans Unicode (Body)"/>
              </a:rPr>
              <a:t>3</a:t>
            </a:r>
            <a:r>
              <a:rPr lang="en-US" sz="3200" b="1" dirty="0" smtClean="0">
                <a:solidFill>
                  <a:srgbClr val="FF0000"/>
                </a:solidFill>
                <a:latin typeface="Lucida Sans Unicode (Body)"/>
              </a:rPr>
              <a:t>.Connecting Wires</a:t>
            </a:r>
            <a:r>
              <a:rPr lang="en-US" sz="3200" dirty="0" smtClean="0">
                <a:latin typeface="Lucida Sans Unicode (Body)"/>
              </a:rPr>
              <a:t>:</a:t>
            </a:r>
          </a:p>
          <a:p>
            <a:r>
              <a:rPr lang="en-US" sz="3200" dirty="0" smtClean="0">
                <a:latin typeface="Lucida Sans Unicode (Body)"/>
              </a:rPr>
              <a:t>Few connecting wires are used for connection in the circuit.</a:t>
            </a:r>
          </a:p>
          <a:p>
            <a:endParaRPr lang="en-US" sz="3200" dirty="0" smtClean="0">
              <a:latin typeface="Lucida Sans Unicode (Body)"/>
            </a:endParaRPr>
          </a:p>
          <a:p>
            <a:endParaRPr lang="en-US" sz="3200" dirty="0" smtClean="0">
              <a:solidFill>
                <a:srgbClr val="FF0000"/>
              </a:solidFill>
              <a:latin typeface="Lucida Sans Unicode (Body)"/>
            </a:endParaRP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  <a:latin typeface="Lucida Sans Unicode (Body)"/>
              </a:rPr>
              <a:t>4</a:t>
            </a:r>
            <a:r>
              <a:rPr lang="en-US" sz="3200" dirty="0" smtClean="0">
                <a:solidFill>
                  <a:srgbClr val="FF0000"/>
                </a:solidFill>
                <a:latin typeface="Lucida Sans Unicode (Body)"/>
              </a:rPr>
              <a:t>. Power Supply</a:t>
            </a:r>
            <a:r>
              <a:rPr lang="en-US" sz="3200" dirty="0" smtClean="0">
                <a:latin typeface="Lucida Sans Unicode (Body)"/>
              </a:rPr>
              <a:t>:</a:t>
            </a:r>
          </a:p>
          <a:p>
            <a:r>
              <a:rPr lang="en-US" sz="3200" dirty="0" smtClean="0">
                <a:latin typeface="Lucida Sans Unicode (Body)"/>
              </a:rPr>
              <a:t>A DC power supply of about 5V </a:t>
            </a:r>
            <a:r>
              <a:rPr lang="en-IN" sz="3200" dirty="0" smtClean="0">
                <a:latin typeface="Lucida Sans Unicode (Body)"/>
              </a:rPr>
              <a:t>is taken.</a:t>
            </a:r>
          </a:p>
          <a:p>
            <a:endParaRPr lang="en-IN" sz="3200" dirty="0">
              <a:latin typeface="Lucida Sans Unicode (Body)"/>
            </a:endParaRPr>
          </a:p>
          <a:p>
            <a:r>
              <a:rPr lang="en-IN" sz="3200" dirty="0" smtClean="0">
                <a:solidFill>
                  <a:srgbClr val="FF0000"/>
                </a:solidFill>
                <a:latin typeface="Lucida Sans Unicode (Body)"/>
              </a:rPr>
              <a:t>5. GSM Modem</a:t>
            </a:r>
            <a:r>
              <a:rPr lang="en-IN" sz="3200" dirty="0" smtClean="0">
                <a:latin typeface="Lucida Sans Unicode (Body)"/>
              </a:rPr>
              <a:t>:</a:t>
            </a:r>
          </a:p>
          <a:p>
            <a:r>
              <a:rPr lang="en-US" sz="2800" dirty="0" smtClean="0">
                <a:latin typeface="Lucida Sans Unicode (Body)"/>
              </a:rPr>
              <a:t>GSM is a mobile communication modem; it is stands for global system for mobile communication (GSM).</a:t>
            </a:r>
            <a:endParaRPr lang="en-US" sz="2400" dirty="0" smtClean="0">
              <a:solidFill>
                <a:srgbClr val="FF0000"/>
              </a:solidFill>
              <a:latin typeface="Lucida Sans Unicode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066800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chemeClr val="tx1"/>
                </a:solidFill>
              </a:rPr>
              <a:t>Circuit Diagram :</a:t>
            </a:r>
            <a:endParaRPr lang="en-US" sz="6000" b="1" u="sng" dirty="0">
              <a:solidFill>
                <a:schemeClr val="tx1"/>
              </a:solidFill>
            </a:endParaRPr>
          </a:p>
        </p:txBody>
      </p:sp>
      <p:pic>
        <p:nvPicPr>
          <p:cNvPr id="3" name="Picture 2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6477000" cy="461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3058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Working: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 of this project is very simple and can be understood easily. In our project </a:t>
            </a:r>
            <a:r>
              <a:rPr lang="en-US" dirty="0" smtClean="0"/>
              <a:t>“Smart </a:t>
            </a:r>
            <a:r>
              <a:rPr lang="en-US" dirty="0" smtClean="0"/>
              <a:t>W</a:t>
            </a:r>
            <a:r>
              <a:rPr lang="en-US" dirty="0" smtClean="0"/>
              <a:t>ater Tank” </a:t>
            </a:r>
            <a:r>
              <a:rPr lang="en-US" dirty="0" smtClean="0"/>
              <a:t>there are </a:t>
            </a:r>
            <a:r>
              <a:rPr lang="en-US" dirty="0" smtClean="0"/>
              <a:t>3 </a:t>
            </a:r>
            <a:r>
              <a:rPr lang="en-US" dirty="0" smtClean="0"/>
              <a:t>main conditions:</a:t>
            </a:r>
          </a:p>
          <a:p>
            <a:pPr lvl="0"/>
            <a:r>
              <a:rPr lang="en-US" dirty="0" smtClean="0"/>
              <a:t>There is no water available in the source tank.</a:t>
            </a:r>
          </a:p>
          <a:p>
            <a:pPr lvl="0"/>
            <a:r>
              <a:rPr lang="en-US" dirty="0" smtClean="0"/>
              <a:t>There </a:t>
            </a:r>
            <a:r>
              <a:rPr lang="en-US" dirty="0" smtClean="0"/>
              <a:t>is ample amount of water available in the source tank.</a:t>
            </a:r>
          </a:p>
          <a:p>
            <a:r>
              <a:rPr lang="en-US" dirty="0" smtClean="0"/>
              <a:t>So let us discuss on the more about these 3</a:t>
            </a:r>
            <a:r>
              <a:rPr lang="en-US" dirty="0" smtClean="0"/>
              <a:t> conditions</a:t>
            </a:r>
            <a:endParaRPr lang="en-US" dirty="0" smtClean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4582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Condition 1:Water is not         available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When the tank is empty there is automatically motor will on with the help of </a:t>
            </a:r>
            <a:r>
              <a:rPr lang="en-US" dirty="0" err="1" smtClean="0"/>
              <a:t>UltraSonic</a:t>
            </a:r>
            <a:r>
              <a:rPr lang="en-US" dirty="0" smtClean="0"/>
              <a:t> Sensor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470648" cy="1600200"/>
          </a:xfrm>
        </p:spPr>
        <p:txBody>
          <a:bodyPr>
            <a:noAutofit/>
          </a:bodyPr>
          <a:lstStyle/>
          <a:p>
            <a:pPr algn="ctr"/>
            <a:r>
              <a:rPr lang="en-US" sz="6000" b="0" dirty="0" smtClean="0">
                <a:solidFill>
                  <a:schemeClr val="bg1"/>
                </a:solidFill>
              </a:rPr>
              <a:t>Condition 2</a:t>
            </a:r>
            <a:r>
              <a:rPr lang="en-US" sz="6000" b="0" dirty="0" smtClean="0">
                <a:solidFill>
                  <a:schemeClr val="bg1"/>
                </a:solidFill>
              </a:rPr>
              <a:t>:Tank is full</a:t>
            </a:r>
            <a:endParaRPr lang="en-US" sz="6000" b="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When the tank is </a:t>
            </a:r>
            <a:r>
              <a:rPr lang="en-US" dirty="0" smtClean="0">
                <a:solidFill>
                  <a:schemeClr val="bg1"/>
                </a:solidFill>
              </a:rPr>
              <a:t>full then motor will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automatically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off   </a:t>
            </a:r>
            <a:r>
              <a:rPr lang="en-US" dirty="0" smtClean="0">
                <a:solidFill>
                  <a:schemeClr val="bg1"/>
                </a:solidFill>
              </a:rPr>
              <a:t>with the help of </a:t>
            </a:r>
            <a:r>
              <a:rPr lang="en-US" dirty="0" err="1" smtClean="0">
                <a:solidFill>
                  <a:schemeClr val="bg1"/>
                </a:solidFill>
              </a:rPr>
              <a:t>UltraSonic</a:t>
            </a:r>
            <a:r>
              <a:rPr lang="en-US" dirty="0" smtClean="0">
                <a:solidFill>
                  <a:schemeClr val="bg1"/>
                </a:solidFill>
              </a:rPr>
              <a:t> Sensor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</TotalTime>
  <Words>406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Smart Water Tank</vt:lpstr>
      <vt:lpstr>Abstract : </vt:lpstr>
      <vt:lpstr>Components:</vt:lpstr>
      <vt:lpstr>Component Details:</vt:lpstr>
      <vt:lpstr>Slide 5</vt:lpstr>
      <vt:lpstr>Circuit Diagram :</vt:lpstr>
      <vt:lpstr>Working:</vt:lpstr>
      <vt:lpstr>Condition 1:Water is not         available</vt:lpstr>
      <vt:lpstr>Condition 2:Tank is full</vt:lpstr>
      <vt:lpstr>Condition 3:Intermediate levels</vt:lpstr>
      <vt:lpstr>Application:</vt:lpstr>
      <vt:lpstr>Slide 12</vt:lpstr>
    </vt:vector>
  </TitlesOfParts>
  <Company>SNJB Gurukul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Tank</dc:title>
  <dc:creator>Gurukul</dc:creator>
  <cp:lastModifiedBy>Gurukul</cp:lastModifiedBy>
  <cp:revision>25</cp:revision>
  <dcterms:created xsi:type="dcterms:W3CDTF">2017-07-30T05:05:57Z</dcterms:created>
  <dcterms:modified xsi:type="dcterms:W3CDTF">2017-07-30T06:57:49Z</dcterms:modified>
</cp:coreProperties>
</file>