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5" r:id="rId11"/>
    <p:sldId id="266" r:id="rId12"/>
    <p:sldId id="267" r:id="rId13"/>
    <p:sldId id="268" r:id="rId14"/>
    <p:sldId id="269" r:id="rId15"/>
    <p:sldId id="273" r:id="rId16"/>
    <p:sldId id="271" r:id="rId1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F2589AD-4F99-4619-B018-B625462FB1A5}">
  <a:tblStyle styleId="{EF2589AD-4F99-4619-B018-B625462FB1A5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41F2E-1595-404D-82E7-D5F88DD4BDCC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3251EDA1-4B59-4642-BA53-2104EC8A74F2}">
      <dgm:prSet phldrT="[Text]"/>
      <dgm:spPr/>
      <dgm:t>
        <a:bodyPr/>
        <a:lstStyle/>
        <a:p>
          <a:r>
            <a:rPr lang="en-IN" dirty="0" smtClean="0"/>
            <a:t>Web app</a:t>
          </a:r>
          <a:endParaRPr lang="en-IN" dirty="0"/>
        </a:p>
      </dgm:t>
    </dgm:pt>
    <dgm:pt modelId="{96E19247-F661-4374-B98F-F0BDC6C8B610}" type="parTrans" cxnId="{2D37A19F-DFFD-4607-9EB5-B81910993274}">
      <dgm:prSet/>
      <dgm:spPr/>
      <dgm:t>
        <a:bodyPr/>
        <a:lstStyle/>
        <a:p>
          <a:endParaRPr lang="en-IN"/>
        </a:p>
      </dgm:t>
    </dgm:pt>
    <dgm:pt modelId="{2E3A191D-312D-4B27-8FC4-7D6A1626AB80}" type="sibTrans" cxnId="{2D37A19F-DFFD-4607-9EB5-B81910993274}">
      <dgm:prSet/>
      <dgm:spPr/>
      <dgm:t>
        <a:bodyPr/>
        <a:lstStyle/>
        <a:p>
          <a:endParaRPr lang="en-IN" dirty="0"/>
        </a:p>
      </dgm:t>
    </dgm:pt>
    <dgm:pt modelId="{9367BB6B-4F3E-42D6-A62A-0FBAF1A27B9D}">
      <dgm:prSet phldrT="[Text]"/>
      <dgm:spPr/>
      <dgm:t>
        <a:bodyPr/>
        <a:lstStyle/>
        <a:p>
          <a:r>
            <a:rPr lang="en-IN" dirty="0" smtClean="0"/>
            <a:t>Wi-Fi or Network</a:t>
          </a:r>
          <a:endParaRPr lang="en-IN" dirty="0"/>
        </a:p>
      </dgm:t>
    </dgm:pt>
    <dgm:pt modelId="{9C733E1A-DCD1-4D4C-92D2-E11E9FC6C15E}" type="parTrans" cxnId="{8812BD5C-A654-44DB-976F-B7529BCC2C52}">
      <dgm:prSet/>
      <dgm:spPr/>
      <dgm:t>
        <a:bodyPr/>
        <a:lstStyle/>
        <a:p>
          <a:endParaRPr lang="en-IN"/>
        </a:p>
      </dgm:t>
    </dgm:pt>
    <dgm:pt modelId="{551F5B9C-E2AD-40EA-A3F1-39FD8941987B}" type="sibTrans" cxnId="{8812BD5C-A654-44DB-976F-B7529BCC2C52}">
      <dgm:prSet/>
      <dgm:spPr/>
      <dgm:t>
        <a:bodyPr/>
        <a:lstStyle/>
        <a:p>
          <a:endParaRPr lang="en-IN" dirty="0"/>
        </a:p>
      </dgm:t>
    </dgm:pt>
    <dgm:pt modelId="{5A826EF6-99B1-4AD0-A037-0991BF8FB42C}">
      <dgm:prSet phldrT="[Text]"/>
      <dgm:spPr/>
      <dgm:t>
        <a:bodyPr/>
        <a:lstStyle/>
        <a:p>
          <a:r>
            <a:rPr lang="en-IN" dirty="0" smtClean="0"/>
            <a:t>Cloud</a:t>
          </a:r>
        </a:p>
        <a:p>
          <a:endParaRPr lang="en-IN" dirty="0"/>
        </a:p>
      </dgm:t>
    </dgm:pt>
    <dgm:pt modelId="{8F3C0181-176C-4C07-BB9D-2E790D90FE0F}" type="parTrans" cxnId="{3CF180EE-3A8D-43DB-BF2D-14B0C78F8C9A}">
      <dgm:prSet/>
      <dgm:spPr/>
      <dgm:t>
        <a:bodyPr/>
        <a:lstStyle/>
        <a:p>
          <a:endParaRPr lang="en-IN"/>
        </a:p>
      </dgm:t>
    </dgm:pt>
    <dgm:pt modelId="{9F722069-92B9-4FC1-A2C0-9A01866CF750}" type="sibTrans" cxnId="{3CF180EE-3A8D-43DB-BF2D-14B0C78F8C9A}">
      <dgm:prSet/>
      <dgm:spPr/>
      <dgm:t>
        <a:bodyPr/>
        <a:lstStyle/>
        <a:p>
          <a:endParaRPr lang="en-IN" dirty="0"/>
        </a:p>
      </dgm:t>
    </dgm:pt>
    <dgm:pt modelId="{F58AB21B-53BB-41B1-AADC-13D802BB4658}">
      <dgm:prSet/>
      <dgm:spPr/>
      <dgm:t>
        <a:bodyPr/>
        <a:lstStyle/>
        <a:p>
          <a:r>
            <a:rPr lang="en-IN" dirty="0" smtClean="0"/>
            <a:t>Wi-Fi </a:t>
          </a:r>
          <a:endParaRPr lang="en-IN" dirty="0"/>
        </a:p>
      </dgm:t>
    </dgm:pt>
    <dgm:pt modelId="{616E110C-67B8-4763-A915-282992D95FDB}" type="parTrans" cxnId="{A6A50945-90B4-4325-B3AF-159B93612DFB}">
      <dgm:prSet/>
      <dgm:spPr/>
      <dgm:t>
        <a:bodyPr/>
        <a:lstStyle/>
        <a:p>
          <a:endParaRPr lang="en-IN"/>
        </a:p>
      </dgm:t>
    </dgm:pt>
    <dgm:pt modelId="{C0F9BB40-32A4-456D-9F5F-7150E0D3E953}" type="sibTrans" cxnId="{A6A50945-90B4-4325-B3AF-159B93612DFB}">
      <dgm:prSet/>
      <dgm:spPr/>
      <dgm:t>
        <a:bodyPr/>
        <a:lstStyle/>
        <a:p>
          <a:endParaRPr lang="en-IN" dirty="0"/>
        </a:p>
      </dgm:t>
    </dgm:pt>
    <dgm:pt modelId="{71AAEAE6-B933-40DF-BD16-CE7F7D8ECFE5}">
      <dgm:prSet/>
      <dgm:spPr/>
      <dgm:t>
        <a:bodyPr/>
        <a:lstStyle/>
        <a:p>
          <a:r>
            <a:rPr lang="en-IN" dirty="0" smtClean="0"/>
            <a:t>Smart garden HUB</a:t>
          </a:r>
          <a:endParaRPr lang="en-IN" dirty="0"/>
        </a:p>
      </dgm:t>
    </dgm:pt>
    <dgm:pt modelId="{2E82C284-C547-4451-B9A0-8E15640CAA48}" type="parTrans" cxnId="{37E018E1-5B34-4645-964E-50B526160DA2}">
      <dgm:prSet/>
      <dgm:spPr/>
      <dgm:t>
        <a:bodyPr/>
        <a:lstStyle/>
        <a:p>
          <a:endParaRPr lang="en-IN"/>
        </a:p>
      </dgm:t>
    </dgm:pt>
    <dgm:pt modelId="{B20F4A90-3212-4BE3-A31E-CC6751E8BAEF}" type="sibTrans" cxnId="{37E018E1-5B34-4645-964E-50B526160DA2}">
      <dgm:prSet/>
      <dgm:spPr/>
      <dgm:t>
        <a:bodyPr/>
        <a:lstStyle/>
        <a:p>
          <a:endParaRPr lang="en-IN" dirty="0"/>
        </a:p>
      </dgm:t>
    </dgm:pt>
    <dgm:pt modelId="{834BCE1E-D565-4F3E-A166-A2AB62271C0C}">
      <dgm:prSet/>
      <dgm:spPr/>
      <dgm:t>
        <a:bodyPr/>
        <a:lstStyle/>
        <a:p>
          <a:r>
            <a:rPr lang="en-IN" dirty="0" smtClean="0"/>
            <a:t>System and sensors</a:t>
          </a:r>
          <a:endParaRPr lang="en-IN" dirty="0"/>
        </a:p>
      </dgm:t>
    </dgm:pt>
    <dgm:pt modelId="{EE6E6900-7F3A-46C8-8989-226DAF01D398}" type="parTrans" cxnId="{F09E0F69-3FE6-4C6D-A875-4FC15C81BCAC}">
      <dgm:prSet/>
      <dgm:spPr/>
      <dgm:t>
        <a:bodyPr/>
        <a:lstStyle/>
        <a:p>
          <a:endParaRPr lang="en-IN"/>
        </a:p>
      </dgm:t>
    </dgm:pt>
    <dgm:pt modelId="{F3FF31D5-A8BE-474F-B771-63B79771CF0C}" type="sibTrans" cxnId="{F09E0F69-3FE6-4C6D-A875-4FC15C81BCAC}">
      <dgm:prSet/>
      <dgm:spPr/>
      <dgm:t>
        <a:bodyPr/>
        <a:lstStyle/>
        <a:p>
          <a:endParaRPr lang="en-IN"/>
        </a:p>
      </dgm:t>
    </dgm:pt>
    <dgm:pt modelId="{DF42448C-D13D-4AD9-A11F-DFB322EBB5AA}" type="pres">
      <dgm:prSet presAssocID="{53941F2E-1595-404D-82E7-D5F88DD4BDC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9CC5282-F03C-4039-B6A8-5AB51514CC86}" type="pres">
      <dgm:prSet presAssocID="{3251EDA1-4B59-4642-BA53-2104EC8A74F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06131F-F5DC-4C51-A5F3-D498FFE99BCB}" type="pres">
      <dgm:prSet presAssocID="{2E3A191D-312D-4B27-8FC4-7D6A1626AB80}" presName="sibTrans" presStyleLbl="sibTrans2D1" presStyleIdx="0" presStyleCnt="5"/>
      <dgm:spPr/>
      <dgm:t>
        <a:bodyPr/>
        <a:lstStyle/>
        <a:p>
          <a:endParaRPr lang="en-IN"/>
        </a:p>
      </dgm:t>
    </dgm:pt>
    <dgm:pt modelId="{09CD3B4C-455C-4D55-B324-2BB4B9757BEF}" type="pres">
      <dgm:prSet presAssocID="{2E3A191D-312D-4B27-8FC4-7D6A1626AB80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424CE916-B371-4C00-81A6-BDC17B8F3A8E}" type="pres">
      <dgm:prSet presAssocID="{9367BB6B-4F3E-42D6-A62A-0FBAF1A27B9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52EE60-E5CA-4EA9-B890-ECA7E10D235F}" type="pres">
      <dgm:prSet presAssocID="{551F5B9C-E2AD-40EA-A3F1-39FD8941987B}" presName="sibTrans" presStyleLbl="sibTrans2D1" presStyleIdx="1" presStyleCnt="5"/>
      <dgm:spPr/>
      <dgm:t>
        <a:bodyPr/>
        <a:lstStyle/>
        <a:p>
          <a:endParaRPr lang="en-IN"/>
        </a:p>
      </dgm:t>
    </dgm:pt>
    <dgm:pt modelId="{07AC7F6E-F8B8-42D6-B794-ACF8F7920DA2}" type="pres">
      <dgm:prSet presAssocID="{551F5B9C-E2AD-40EA-A3F1-39FD8941987B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8DD07A89-654D-481C-802C-CD66734CC70D}" type="pres">
      <dgm:prSet presAssocID="{5A826EF6-99B1-4AD0-A037-0991BF8FB42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10EAF2-A00D-4D3A-A184-A3B894670164}" type="pres">
      <dgm:prSet presAssocID="{9F722069-92B9-4FC1-A2C0-9A01866CF750}" presName="sibTrans" presStyleLbl="sibTrans2D1" presStyleIdx="2" presStyleCnt="5"/>
      <dgm:spPr/>
      <dgm:t>
        <a:bodyPr/>
        <a:lstStyle/>
        <a:p>
          <a:endParaRPr lang="en-IN"/>
        </a:p>
      </dgm:t>
    </dgm:pt>
    <dgm:pt modelId="{0E72691A-FBAF-4164-93B4-B5AD33955151}" type="pres">
      <dgm:prSet presAssocID="{9F722069-92B9-4FC1-A2C0-9A01866CF750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CE3FFDB4-F03B-41D6-9C39-775652FFCC7B}" type="pres">
      <dgm:prSet presAssocID="{F58AB21B-53BB-41B1-AADC-13D802BB465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5A5D3B-557B-4FC6-9AC9-1020B9C19437}" type="pres">
      <dgm:prSet presAssocID="{C0F9BB40-32A4-456D-9F5F-7150E0D3E953}" presName="sibTrans" presStyleLbl="sibTrans2D1" presStyleIdx="3" presStyleCnt="5"/>
      <dgm:spPr/>
      <dgm:t>
        <a:bodyPr/>
        <a:lstStyle/>
        <a:p>
          <a:endParaRPr lang="en-IN"/>
        </a:p>
      </dgm:t>
    </dgm:pt>
    <dgm:pt modelId="{9288D1FE-CB33-45BE-BDDD-7EB49CD392CC}" type="pres">
      <dgm:prSet presAssocID="{C0F9BB40-32A4-456D-9F5F-7150E0D3E953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9C49DB71-0916-454B-9EEF-E755622D364B}" type="pres">
      <dgm:prSet presAssocID="{71AAEAE6-B933-40DF-BD16-CE7F7D8ECFE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079138-E88A-435E-A270-0FBF48869309}" type="pres">
      <dgm:prSet presAssocID="{B20F4A90-3212-4BE3-A31E-CC6751E8BAEF}" presName="sibTrans" presStyleLbl="sibTrans2D1" presStyleIdx="4" presStyleCnt="5"/>
      <dgm:spPr/>
      <dgm:t>
        <a:bodyPr/>
        <a:lstStyle/>
        <a:p>
          <a:endParaRPr lang="en-IN"/>
        </a:p>
      </dgm:t>
    </dgm:pt>
    <dgm:pt modelId="{26FCDCAC-9196-403A-BCCC-F5535AC9C84D}" type="pres">
      <dgm:prSet presAssocID="{B20F4A90-3212-4BE3-A31E-CC6751E8BAEF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DF0FC022-8CDE-43F4-BA59-798DAA59CFC3}" type="pres">
      <dgm:prSet presAssocID="{834BCE1E-D565-4F3E-A166-A2AB62271C0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D37A19F-DFFD-4607-9EB5-B81910993274}" srcId="{53941F2E-1595-404D-82E7-D5F88DD4BDCC}" destId="{3251EDA1-4B59-4642-BA53-2104EC8A74F2}" srcOrd="0" destOrd="0" parTransId="{96E19247-F661-4374-B98F-F0BDC6C8B610}" sibTransId="{2E3A191D-312D-4B27-8FC4-7D6A1626AB80}"/>
    <dgm:cxn modelId="{A2BC8B6E-7D85-4B5A-A774-889E50AC2F36}" type="presOf" srcId="{834BCE1E-D565-4F3E-A166-A2AB62271C0C}" destId="{DF0FC022-8CDE-43F4-BA59-798DAA59CFC3}" srcOrd="0" destOrd="0" presId="urn:microsoft.com/office/officeart/2005/8/layout/process1"/>
    <dgm:cxn modelId="{78F1D63A-2104-4DFE-AEA7-4C2C32D175E0}" type="presOf" srcId="{53941F2E-1595-404D-82E7-D5F88DD4BDCC}" destId="{DF42448C-D13D-4AD9-A11F-DFB322EBB5AA}" srcOrd="0" destOrd="0" presId="urn:microsoft.com/office/officeart/2005/8/layout/process1"/>
    <dgm:cxn modelId="{A9F9BB6F-03BB-4912-97C3-6B1C6BB4EF6C}" type="presOf" srcId="{C0F9BB40-32A4-456D-9F5F-7150E0D3E953}" destId="{D05A5D3B-557B-4FC6-9AC9-1020B9C19437}" srcOrd="0" destOrd="0" presId="urn:microsoft.com/office/officeart/2005/8/layout/process1"/>
    <dgm:cxn modelId="{2500CA15-0F0D-4202-8A7C-B516CC93288E}" type="presOf" srcId="{F58AB21B-53BB-41B1-AADC-13D802BB4658}" destId="{CE3FFDB4-F03B-41D6-9C39-775652FFCC7B}" srcOrd="0" destOrd="0" presId="urn:microsoft.com/office/officeart/2005/8/layout/process1"/>
    <dgm:cxn modelId="{0648FB54-D0D2-43C2-816D-33F9C4DAD7DE}" type="presOf" srcId="{2E3A191D-312D-4B27-8FC4-7D6A1626AB80}" destId="{09CD3B4C-455C-4D55-B324-2BB4B9757BEF}" srcOrd="1" destOrd="0" presId="urn:microsoft.com/office/officeart/2005/8/layout/process1"/>
    <dgm:cxn modelId="{F09E0F69-3FE6-4C6D-A875-4FC15C81BCAC}" srcId="{53941F2E-1595-404D-82E7-D5F88DD4BDCC}" destId="{834BCE1E-D565-4F3E-A166-A2AB62271C0C}" srcOrd="5" destOrd="0" parTransId="{EE6E6900-7F3A-46C8-8989-226DAF01D398}" sibTransId="{F3FF31D5-A8BE-474F-B771-63B79771CF0C}"/>
    <dgm:cxn modelId="{FFFF5637-EA6C-4253-9924-7E1D26FB6BE7}" type="presOf" srcId="{5A826EF6-99B1-4AD0-A037-0991BF8FB42C}" destId="{8DD07A89-654D-481C-802C-CD66734CC70D}" srcOrd="0" destOrd="0" presId="urn:microsoft.com/office/officeart/2005/8/layout/process1"/>
    <dgm:cxn modelId="{3CF180EE-3A8D-43DB-BF2D-14B0C78F8C9A}" srcId="{53941F2E-1595-404D-82E7-D5F88DD4BDCC}" destId="{5A826EF6-99B1-4AD0-A037-0991BF8FB42C}" srcOrd="2" destOrd="0" parTransId="{8F3C0181-176C-4C07-BB9D-2E790D90FE0F}" sibTransId="{9F722069-92B9-4FC1-A2C0-9A01866CF750}"/>
    <dgm:cxn modelId="{37E018E1-5B34-4645-964E-50B526160DA2}" srcId="{53941F2E-1595-404D-82E7-D5F88DD4BDCC}" destId="{71AAEAE6-B933-40DF-BD16-CE7F7D8ECFE5}" srcOrd="4" destOrd="0" parTransId="{2E82C284-C547-4451-B9A0-8E15640CAA48}" sibTransId="{B20F4A90-3212-4BE3-A31E-CC6751E8BAEF}"/>
    <dgm:cxn modelId="{A6A50945-90B4-4325-B3AF-159B93612DFB}" srcId="{53941F2E-1595-404D-82E7-D5F88DD4BDCC}" destId="{F58AB21B-53BB-41B1-AADC-13D802BB4658}" srcOrd="3" destOrd="0" parTransId="{616E110C-67B8-4763-A915-282992D95FDB}" sibTransId="{C0F9BB40-32A4-456D-9F5F-7150E0D3E953}"/>
    <dgm:cxn modelId="{F848B101-D5C5-484B-9064-8A31B96D78D9}" type="presOf" srcId="{71AAEAE6-B933-40DF-BD16-CE7F7D8ECFE5}" destId="{9C49DB71-0916-454B-9EEF-E755622D364B}" srcOrd="0" destOrd="0" presId="urn:microsoft.com/office/officeart/2005/8/layout/process1"/>
    <dgm:cxn modelId="{92CBA562-404A-4020-924B-0FA0767D447D}" type="presOf" srcId="{551F5B9C-E2AD-40EA-A3F1-39FD8941987B}" destId="{07AC7F6E-F8B8-42D6-B794-ACF8F7920DA2}" srcOrd="1" destOrd="0" presId="urn:microsoft.com/office/officeart/2005/8/layout/process1"/>
    <dgm:cxn modelId="{030A9FB7-BE56-48F1-A9D9-9DBFAD4FA898}" type="presOf" srcId="{C0F9BB40-32A4-456D-9F5F-7150E0D3E953}" destId="{9288D1FE-CB33-45BE-BDDD-7EB49CD392CC}" srcOrd="1" destOrd="0" presId="urn:microsoft.com/office/officeart/2005/8/layout/process1"/>
    <dgm:cxn modelId="{E429ACBF-BAAF-4479-BA95-154465454F61}" type="presOf" srcId="{B20F4A90-3212-4BE3-A31E-CC6751E8BAEF}" destId="{26FCDCAC-9196-403A-BCCC-F5535AC9C84D}" srcOrd="1" destOrd="0" presId="urn:microsoft.com/office/officeart/2005/8/layout/process1"/>
    <dgm:cxn modelId="{8812BD5C-A654-44DB-976F-B7529BCC2C52}" srcId="{53941F2E-1595-404D-82E7-D5F88DD4BDCC}" destId="{9367BB6B-4F3E-42D6-A62A-0FBAF1A27B9D}" srcOrd="1" destOrd="0" parTransId="{9C733E1A-DCD1-4D4C-92D2-E11E9FC6C15E}" sibTransId="{551F5B9C-E2AD-40EA-A3F1-39FD8941987B}"/>
    <dgm:cxn modelId="{D8A35C09-724C-4DC9-8930-EF019795DC4E}" type="presOf" srcId="{B20F4A90-3212-4BE3-A31E-CC6751E8BAEF}" destId="{86079138-E88A-435E-A270-0FBF48869309}" srcOrd="0" destOrd="0" presId="urn:microsoft.com/office/officeart/2005/8/layout/process1"/>
    <dgm:cxn modelId="{FC28AD09-4B03-4F13-BFE8-D24856709907}" type="presOf" srcId="{9367BB6B-4F3E-42D6-A62A-0FBAF1A27B9D}" destId="{424CE916-B371-4C00-81A6-BDC17B8F3A8E}" srcOrd="0" destOrd="0" presId="urn:microsoft.com/office/officeart/2005/8/layout/process1"/>
    <dgm:cxn modelId="{0E29AA08-AF71-4B4B-BFB0-DF879875FDE1}" type="presOf" srcId="{9F722069-92B9-4FC1-A2C0-9A01866CF750}" destId="{EA10EAF2-A00D-4D3A-A184-A3B894670164}" srcOrd="0" destOrd="0" presId="urn:microsoft.com/office/officeart/2005/8/layout/process1"/>
    <dgm:cxn modelId="{327BDB01-ED79-4563-A445-7E0575784997}" type="presOf" srcId="{551F5B9C-E2AD-40EA-A3F1-39FD8941987B}" destId="{0452EE60-E5CA-4EA9-B890-ECA7E10D235F}" srcOrd="0" destOrd="0" presId="urn:microsoft.com/office/officeart/2005/8/layout/process1"/>
    <dgm:cxn modelId="{317FA931-5B76-436B-8649-67918FEA9A35}" type="presOf" srcId="{9F722069-92B9-4FC1-A2C0-9A01866CF750}" destId="{0E72691A-FBAF-4164-93B4-B5AD33955151}" srcOrd="1" destOrd="0" presId="urn:microsoft.com/office/officeart/2005/8/layout/process1"/>
    <dgm:cxn modelId="{55E2B0E8-7767-4321-B9FB-03A1D36F451B}" type="presOf" srcId="{3251EDA1-4B59-4642-BA53-2104EC8A74F2}" destId="{A9CC5282-F03C-4039-B6A8-5AB51514CC86}" srcOrd="0" destOrd="0" presId="urn:microsoft.com/office/officeart/2005/8/layout/process1"/>
    <dgm:cxn modelId="{5097F0BD-7CFC-4966-90FE-F44037D89161}" type="presOf" srcId="{2E3A191D-312D-4B27-8FC4-7D6A1626AB80}" destId="{8906131F-F5DC-4C51-A5F3-D498FFE99BCB}" srcOrd="0" destOrd="0" presId="urn:microsoft.com/office/officeart/2005/8/layout/process1"/>
    <dgm:cxn modelId="{6F5139CF-ABAC-4849-9187-81C3A78E030E}" type="presParOf" srcId="{DF42448C-D13D-4AD9-A11F-DFB322EBB5AA}" destId="{A9CC5282-F03C-4039-B6A8-5AB51514CC86}" srcOrd="0" destOrd="0" presId="urn:microsoft.com/office/officeart/2005/8/layout/process1"/>
    <dgm:cxn modelId="{6023E6CC-33C7-4659-96E3-8B735C96F405}" type="presParOf" srcId="{DF42448C-D13D-4AD9-A11F-DFB322EBB5AA}" destId="{8906131F-F5DC-4C51-A5F3-D498FFE99BCB}" srcOrd="1" destOrd="0" presId="urn:microsoft.com/office/officeart/2005/8/layout/process1"/>
    <dgm:cxn modelId="{60F2DC22-2E10-4BCD-810F-A39C288ADEE5}" type="presParOf" srcId="{8906131F-F5DC-4C51-A5F3-D498FFE99BCB}" destId="{09CD3B4C-455C-4D55-B324-2BB4B9757BEF}" srcOrd="0" destOrd="0" presId="urn:microsoft.com/office/officeart/2005/8/layout/process1"/>
    <dgm:cxn modelId="{15ABF3DD-33E7-424F-A581-014E9B3B3727}" type="presParOf" srcId="{DF42448C-D13D-4AD9-A11F-DFB322EBB5AA}" destId="{424CE916-B371-4C00-81A6-BDC17B8F3A8E}" srcOrd="2" destOrd="0" presId="urn:microsoft.com/office/officeart/2005/8/layout/process1"/>
    <dgm:cxn modelId="{7898269A-1968-4BF1-8A32-115E2EF4CF1F}" type="presParOf" srcId="{DF42448C-D13D-4AD9-A11F-DFB322EBB5AA}" destId="{0452EE60-E5CA-4EA9-B890-ECA7E10D235F}" srcOrd="3" destOrd="0" presId="urn:microsoft.com/office/officeart/2005/8/layout/process1"/>
    <dgm:cxn modelId="{97567FE2-E6A4-434B-90DC-ED5D699FC0D0}" type="presParOf" srcId="{0452EE60-E5CA-4EA9-B890-ECA7E10D235F}" destId="{07AC7F6E-F8B8-42D6-B794-ACF8F7920DA2}" srcOrd="0" destOrd="0" presId="urn:microsoft.com/office/officeart/2005/8/layout/process1"/>
    <dgm:cxn modelId="{894C8E9D-8394-4572-BE2B-361F40FC96BF}" type="presParOf" srcId="{DF42448C-D13D-4AD9-A11F-DFB322EBB5AA}" destId="{8DD07A89-654D-481C-802C-CD66734CC70D}" srcOrd="4" destOrd="0" presId="urn:microsoft.com/office/officeart/2005/8/layout/process1"/>
    <dgm:cxn modelId="{F63FF063-BAF9-4DED-BBFF-12EC8A0D0B63}" type="presParOf" srcId="{DF42448C-D13D-4AD9-A11F-DFB322EBB5AA}" destId="{EA10EAF2-A00D-4D3A-A184-A3B894670164}" srcOrd="5" destOrd="0" presId="urn:microsoft.com/office/officeart/2005/8/layout/process1"/>
    <dgm:cxn modelId="{43926AD6-6979-4C6B-BF43-8B3B66429241}" type="presParOf" srcId="{EA10EAF2-A00D-4D3A-A184-A3B894670164}" destId="{0E72691A-FBAF-4164-93B4-B5AD33955151}" srcOrd="0" destOrd="0" presId="urn:microsoft.com/office/officeart/2005/8/layout/process1"/>
    <dgm:cxn modelId="{D7749B22-A279-4EA7-9CEC-7C3B82C72F3B}" type="presParOf" srcId="{DF42448C-D13D-4AD9-A11F-DFB322EBB5AA}" destId="{CE3FFDB4-F03B-41D6-9C39-775652FFCC7B}" srcOrd="6" destOrd="0" presId="urn:microsoft.com/office/officeart/2005/8/layout/process1"/>
    <dgm:cxn modelId="{5705DAB0-ED1F-4820-9381-3763B2AA6FCD}" type="presParOf" srcId="{DF42448C-D13D-4AD9-A11F-DFB322EBB5AA}" destId="{D05A5D3B-557B-4FC6-9AC9-1020B9C19437}" srcOrd="7" destOrd="0" presId="urn:microsoft.com/office/officeart/2005/8/layout/process1"/>
    <dgm:cxn modelId="{B07DAD8C-F5E4-4E81-98C1-15C8BF182E09}" type="presParOf" srcId="{D05A5D3B-557B-4FC6-9AC9-1020B9C19437}" destId="{9288D1FE-CB33-45BE-BDDD-7EB49CD392CC}" srcOrd="0" destOrd="0" presId="urn:microsoft.com/office/officeart/2005/8/layout/process1"/>
    <dgm:cxn modelId="{04260082-0868-4C87-8D45-A73C6647D458}" type="presParOf" srcId="{DF42448C-D13D-4AD9-A11F-DFB322EBB5AA}" destId="{9C49DB71-0916-454B-9EEF-E755622D364B}" srcOrd="8" destOrd="0" presId="urn:microsoft.com/office/officeart/2005/8/layout/process1"/>
    <dgm:cxn modelId="{295F22D2-6220-4771-8F4F-8DD38565188E}" type="presParOf" srcId="{DF42448C-D13D-4AD9-A11F-DFB322EBB5AA}" destId="{86079138-E88A-435E-A270-0FBF48869309}" srcOrd="9" destOrd="0" presId="urn:microsoft.com/office/officeart/2005/8/layout/process1"/>
    <dgm:cxn modelId="{184EFC6E-5BED-48CC-8F32-FB9E1E232174}" type="presParOf" srcId="{86079138-E88A-435E-A270-0FBF48869309}" destId="{26FCDCAC-9196-403A-BCCC-F5535AC9C84D}" srcOrd="0" destOrd="0" presId="urn:microsoft.com/office/officeart/2005/8/layout/process1"/>
    <dgm:cxn modelId="{A64660B2-1ADE-4F5B-B894-CED694CA1469}" type="presParOf" srcId="{DF42448C-D13D-4AD9-A11F-DFB322EBB5AA}" destId="{DF0FC022-8CDE-43F4-BA59-798DAA59CFC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C5282-F03C-4039-B6A8-5AB51514CC86}">
      <dsp:nvSpPr>
        <dsp:cNvPr id="0" name=""/>
        <dsp:cNvSpPr/>
      </dsp:nvSpPr>
      <dsp:spPr>
        <a:xfrm>
          <a:off x="0" y="2235344"/>
          <a:ext cx="1255575" cy="929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Web app</a:t>
          </a:r>
          <a:endParaRPr lang="en-IN" sz="1800" kern="1200" dirty="0"/>
        </a:p>
      </dsp:txBody>
      <dsp:txXfrm>
        <a:off x="27236" y="2262580"/>
        <a:ext cx="1201103" cy="875438"/>
      </dsp:txXfrm>
    </dsp:sp>
    <dsp:sp modelId="{8906131F-F5DC-4C51-A5F3-D498FFE99BCB}">
      <dsp:nvSpPr>
        <dsp:cNvPr id="0" name=""/>
        <dsp:cNvSpPr/>
      </dsp:nvSpPr>
      <dsp:spPr>
        <a:xfrm>
          <a:off x="1381133" y="2544608"/>
          <a:ext cx="266182" cy="311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1381133" y="2606884"/>
        <a:ext cx="186327" cy="186830"/>
      </dsp:txXfrm>
    </dsp:sp>
    <dsp:sp modelId="{424CE916-B371-4C00-81A6-BDC17B8F3A8E}">
      <dsp:nvSpPr>
        <dsp:cNvPr id="0" name=""/>
        <dsp:cNvSpPr/>
      </dsp:nvSpPr>
      <dsp:spPr>
        <a:xfrm>
          <a:off x="1757806" y="2235344"/>
          <a:ext cx="1255575" cy="929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Wi-Fi or Network</a:t>
          </a:r>
          <a:endParaRPr lang="en-IN" sz="1800" kern="1200" dirty="0"/>
        </a:p>
      </dsp:txBody>
      <dsp:txXfrm>
        <a:off x="1785042" y="2262580"/>
        <a:ext cx="1201103" cy="875438"/>
      </dsp:txXfrm>
    </dsp:sp>
    <dsp:sp modelId="{0452EE60-E5CA-4EA9-B890-ECA7E10D235F}">
      <dsp:nvSpPr>
        <dsp:cNvPr id="0" name=""/>
        <dsp:cNvSpPr/>
      </dsp:nvSpPr>
      <dsp:spPr>
        <a:xfrm>
          <a:off x="3138939" y="2544608"/>
          <a:ext cx="266182" cy="311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3138939" y="2606884"/>
        <a:ext cx="186327" cy="186830"/>
      </dsp:txXfrm>
    </dsp:sp>
    <dsp:sp modelId="{8DD07A89-654D-481C-802C-CD66734CC70D}">
      <dsp:nvSpPr>
        <dsp:cNvPr id="0" name=""/>
        <dsp:cNvSpPr/>
      </dsp:nvSpPr>
      <dsp:spPr>
        <a:xfrm>
          <a:off x="3515612" y="2235344"/>
          <a:ext cx="1255575" cy="929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Cloud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>
        <a:off x="3542848" y="2262580"/>
        <a:ext cx="1201103" cy="875438"/>
      </dsp:txXfrm>
    </dsp:sp>
    <dsp:sp modelId="{EA10EAF2-A00D-4D3A-A184-A3B894670164}">
      <dsp:nvSpPr>
        <dsp:cNvPr id="0" name=""/>
        <dsp:cNvSpPr/>
      </dsp:nvSpPr>
      <dsp:spPr>
        <a:xfrm>
          <a:off x="4896745" y="2544608"/>
          <a:ext cx="266182" cy="311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4896745" y="2606884"/>
        <a:ext cx="186327" cy="186830"/>
      </dsp:txXfrm>
    </dsp:sp>
    <dsp:sp modelId="{CE3FFDB4-F03B-41D6-9C39-775652FFCC7B}">
      <dsp:nvSpPr>
        <dsp:cNvPr id="0" name=""/>
        <dsp:cNvSpPr/>
      </dsp:nvSpPr>
      <dsp:spPr>
        <a:xfrm>
          <a:off x="5273418" y="2235344"/>
          <a:ext cx="1255575" cy="929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Wi-Fi </a:t>
          </a:r>
          <a:endParaRPr lang="en-IN" sz="1800" kern="1200" dirty="0"/>
        </a:p>
      </dsp:txBody>
      <dsp:txXfrm>
        <a:off x="5300654" y="2262580"/>
        <a:ext cx="1201103" cy="875438"/>
      </dsp:txXfrm>
    </dsp:sp>
    <dsp:sp modelId="{D05A5D3B-557B-4FC6-9AC9-1020B9C19437}">
      <dsp:nvSpPr>
        <dsp:cNvPr id="0" name=""/>
        <dsp:cNvSpPr/>
      </dsp:nvSpPr>
      <dsp:spPr>
        <a:xfrm>
          <a:off x="6654552" y="2544608"/>
          <a:ext cx="266182" cy="311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6654552" y="2606884"/>
        <a:ext cx="186327" cy="186830"/>
      </dsp:txXfrm>
    </dsp:sp>
    <dsp:sp modelId="{9C49DB71-0916-454B-9EEF-E755622D364B}">
      <dsp:nvSpPr>
        <dsp:cNvPr id="0" name=""/>
        <dsp:cNvSpPr/>
      </dsp:nvSpPr>
      <dsp:spPr>
        <a:xfrm>
          <a:off x="7031224" y="2235344"/>
          <a:ext cx="1255575" cy="929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Smart garden HUB</a:t>
          </a:r>
          <a:endParaRPr lang="en-IN" sz="1800" kern="1200" dirty="0"/>
        </a:p>
      </dsp:txBody>
      <dsp:txXfrm>
        <a:off x="7058460" y="2262580"/>
        <a:ext cx="1201103" cy="875438"/>
      </dsp:txXfrm>
    </dsp:sp>
    <dsp:sp modelId="{86079138-E88A-435E-A270-0FBF48869309}">
      <dsp:nvSpPr>
        <dsp:cNvPr id="0" name=""/>
        <dsp:cNvSpPr/>
      </dsp:nvSpPr>
      <dsp:spPr>
        <a:xfrm>
          <a:off x="8412358" y="2544608"/>
          <a:ext cx="266182" cy="311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8412358" y="2606884"/>
        <a:ext cx="186327" cy="186830"/>
      </dsp:txXfrm>
    </dsp:sp>
    <dsp:sp modelId="{DF0FC022-8CDE-43F4-BA59-798DAA59CFC3}">
      <dsp:nvSpPr>
        <dsp:cNvPr id="0" name=""/>
        <dsp:cNvSpPr/>
      </dsp:nvSpPr>
      <dsp:spPr>
        <a:xfrm>
          <a:off x="8789031" y="2235344"/>
          <a:ext cx="1255575" cy="929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System and sensors</a:t>
          </a:r>
          <a:endParaRPr lang="en-IN" sz="1800" kern="1200" dirty="0"/>
        </a:p>
      </dsp:txBody>
      <dsp:txXfrm>
        <a:off x="8816267" y="2262580"/>
        <a:ext cx="1201103" cy="875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it-IT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57558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lvl1pPr marL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SzPts val="1400"/>
              <a:buNone/>
              <a:defRPr/>
            </a:lvl2pPr>
            <a:lvl3pPr lvl="2" indent="0" rtl="0">
              <a:spcBef>
                <a:spcPts val="0"/>
              </a:spcBef>
              <a:buSzPts val="1400"/>
              <a:buNone/>
              <a:defRPr/>
            </a:lvl3pPr>
            <a:lvl4pPr lvl="3" indent="0" rtl="0">
              <a:spcBef>
                <a:spcPts val="0"/>
              </a:spcBef>
              <a:buSzPts val="1400"/>
              <a:buNone/>
              <a:defRPr/>
            </a:lvl4pPr>
            <a:lvl5pPr lvl="4" indent="0" rtl="0">
              <a:spcBef>
                <a:spcPts val="0"/>
              </a:spcBef>
              <a:buSzPts val="1400"/>
              <a:buNone/>
              <a:defRPr/>
            </a:lvl5pPr>
            <a:lvl6pPr lvl="5" indent="0" rtl="0">
              <a:spcBef>
                <a:spcPts val="0"/>
              </a:spcBef>
              <a:buSzPts val="1400"/>
              <a:buNone/>
              <a:defRPr/>
            </a:lvl6pPr>
            <a:lvl7pPr lvl="6" indent="0" rtl="0">
              <a:spcBef>
                <a:spcPts val="0"/>
              </a:spcBef>
              <a:buSzPts val="1400"/>
              <a:buNone/>
              <a:defRPr/>
            </a:lvl7pPr>
            <a:lvl8pPr lvl="7" indent="0" rtl="0">
              <a:spcBef>
                <a:spcPts val="0"/>
              </a:spcBef>
              <a:buSzPts val="1400"/>
              <a:buNone/>
              <a:defRPr/>
            </a:lvl8pPr>
            <a:lvl9pPr lvl="8" indent="0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marL="457200" lvl="1" indent="0" algn="ctr" rtl="0">
              <a:lnSpc>
                <a:spcPct val="90000"/>
              </a:lnSpc>
              <a:spcBef>
                <a:spcPts val="1200"/>
              </a:spcBef>
              <a:buSzPts val="2000"/>
              <a:buNone/>
              <a:defRPr>
                <a:solidFill>
                  <a:schemeClr val="lt1"/>
                </a:solidFill>
              </a:defRPr>
            </a:lvl2pPr>
            <a:lvl3pPr marL="914400" lvl="2" indent="0" algn="ctr" rtl="0">
              <a:lnSpc>
                <a:spcPct val="90000"/>
              </a:lnSpc>
              <a:spcBef>
                <a:spcPts val="600"/>
              </a:spcBef>
              <a:buSzPts val="1800"/>
              <a:buNone/>
              <a:defRPr>
                <a:solidFill>
                  <a:schemeClr val="lt1"/>
                </a:solidFill>
              </a:defRPr>
            </a:lvl3pPr>
            <a:lvl4pPr marL="1371600" lvl="3" indent="0" algn="ctr" rtl="0">
              <a:lnSpc>
                <a:spcPct val="90000"/>
              </a:lnSpc>
              <a:spcBef>
                <a:spcPts val="600"/>
              </a:spcBef>
              <a:buSzPts val="1600"/>
              <a:buNone/>
              <a:defRPr>
                <a:solidFill>
                  <a:schemeClr val="lt1"/>
                </a:solidFill>
              </a:defRPr>
            </a:lvl4pPr>
            <a:lvl5pPr marL="1828800" lvl="4" indent="0" algn="ctr" rtl="0">
              <a:lnSpc>
                <a:spcPct val="90000"/>
              </a:lnSpc>
              <a:spcBef>
                <a:spcPts val="600"/>
              </a:spcBef>
              <a:buSzPts val="1600"/>
              <a:buNone/>
              <a:defRPr>
                <a:solidFill>
                  <a:schemeClr val="lt1"/>
                </a:solidFill>
              </a:defRPr>
            </a:lvl5pPr>
            <a:lvl6pPr marL="2286000" lvl="5" indent="0" algn="ctr" rtl="0">
              <a:spcBef>
                <a:spcPts val="600"/>
              </a:spcBef>
              <a:buSzPts val="1600"/>
              <a:buNone/>
              <a:defRPr>
                <a:solidFill>
                  <a:schemeClr val="lt1"/>
                </a:solidFill>
              </a:defRPr>
            </a:lvl6pPr>
            <a:lvl7pPr marL="2743200" lvl="6" indent="0" algn="ctr" rtl="0">
              <a:spcBef>
                <a:spcPts val="600"/>
              </a:spcBef>
              <a:buSzPts val="1600"/>
              <a:buNone/>
              <a:defRPr>
                <a:solidFill>
                  <a:schemeClr val="lt1"/>
                </a:solidFill>
              </a:defRPr>
            </a:lvl7pPr>
            <a:lvl8pPr marL="3200400" lvl="7" indent="0" algn="ctr" rtl="0">
              <a:spcBef>
                <a:spcPts val="600"/>
              </a:spcBef>
              <a:buSzPts val="1600"/>
              <a:buNone/>
              <a:defRPr>
                <a:solidFill>
                  <a:schemeClr val="lt1"/>
                </a:solidFill>
              </a:defRPr>
            </a:lvl8pPr>
            <a:lvl9pPr marL="3657600" lvl="8" indent="0" algn="ctr" rtl="0">
              <a:spcBef>
                <a:spcPts val="600"/>
              </a:spcBef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  <a:defRPr/>
            </a:lvl1pPr>
            <a:lvl2pPr lvl="1" indent="0" rtl="0">
              <a:spcBef>
                <a:spcPts val="0"/>
              </a:spcBef>
              <a:buSzPts val="1400"/>
              <a:buNone/>
              <a:defRPr/>
            </a:lvl2pPr>
            <a:lvl3pPr lvl="2" indent="0" rtl="0">
              <a:spcBef>
                <a:spcPts val="0"/>
              </a:spcBef>
              <a:buSzPts val="1400"/>
              <a:buNone/>
              <a:defRPr/>
            </a:lvl3pPr>
            <a:lvl4pPr lvl="3" indent="0" rtl="0">
              <a:spcBef>
                <a:spcPts val="0"/>
              </a:spcBef>
              <a:buSzPts val="1400"/>
              <a:buNone/>
              <a:defRPr/>
            </a:lvl4pPr>
            <a:lvl5pPr lvl="4" indent="0" rtl="0">
              <a:spcBef>
                <a:spcPts val="0"/>
              </a:spcBef>
              <a:buSzPts val="1400"/>
              <a:buNone/>
              <a:defRPr/>
            </a:lvl5pPr>
            <a:lvl6pPr lvl="5" indent="0" rtl="0">
              <a:spcBef>
                <a:spcPts val="0"/>
              </a:spcBef>
              <a:buSzPts val="1400"/>
              <a:buNone/>
              <a:defRPr/>
            </a:lvl6pPr>
            <a:lvl7pPr lvl="6" indent="0" rtl="0">
              <a:spcBef>
                <a:spcPts val="0"/>
              </a:spcBef>
              <a:buSzPts val="1400"/>
              <a:buNone/>
              <a:defRPr/>
            </a:lvl7pPr>
            <a:lvl8pPr lvl="7" indent="0" rtl="0">
              <a:spcBef>
                <a:spcPts val="0"/>
              </a:spcBef>
              <a:buSzPts val="1400"/>
              <a:buNone/>
              <a:defRPr/>
            </a:lvl8pPr>
            <a:lvl9pPr lvl="8" indent="0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4032204" y="-604801"/>
            <a:ext cx="4114800" cy="91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223837" lvl="0" indent="-109537" algn="l" rtl="0">
              <a:lnSpc>
                <a:spcPct val="90000"/>
              </a:lnSpc>
              <a:spcBef>
                <a:spcPts val="1800"/>
              </a:spcBef>
              <a:buSzPts val="1800"/>
              <a:buChar char="•"/>
              <a:defRPr/>
            </a:lvl1pPr>
            <a:lvl2pPr marL="463550" lvl="1" indent="-117475" algn="l" rtl="0">
              <a:lnSpc>
                <a:spcPct val="90000"/>
              </a:lnSpc>
              <a:spcBef>
                <a:spcPts val="1200"/>
              </a:spcBef>
              <a:buSzPts val="1800"/>
              <a:buChar char="•"/>
              <a:defRPr/>
            </a:lvl2pPr>
            <a:lvl3pPr marL="682625" lvl="2" indent="-10477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/>
            </a:lvl3pPr>
            <a:lvl4pPr marL="857250" lvl="3" indent="-6032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/>
            </a:lvl4pPr>
            <a:lvl5pPr marL="1030287" lvl="4" indent="-58737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/>
            </a:lvl5pPr>
            <a:lvl6pPr marL="1207008" lvl="5" indent="-59436" algn="l" rtl="0">
              <a:spcBef>
                <a:spcPts val="600"/>
              </a:spcBef>
              <a:buSzPts val="1800"/>
              <a:buChar char="•"/>
              <a:defRPr/>
            </a:lvl6pPr>
            <a:lvl7pPr marL="1380744" lvl="6" indent="-59436" algn="l" rtl="0">
              <a:spcBef>
                <a:spcPts val="600"/>
              </a:spcBef>
              <a:buSzPts val="1800"/>
              <a:buChar char="•"/>
              <a:defRPr/>
            </a:lvl7pPr>
            <a:lvl8pPr marL="1554480" lvl="7" indent="-59436" algn="l" rtl="0">
              <a:spcBef>
                <a:spcPts val="600"/>
              </a:spcBef>
              <a:buSzPts val="1800"/>
              <a:buChar char="•"/>
              <a:defRPr/>
            </a:lvl8pPr>
            <a:lvl9pPr marL="1728216" lvl="8" indent="-59436" algn="l" rtl="0">
              <a:spcBef>
                <a:spcPts val="600"/>
              </a:spcBef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 rot="5400000">
            <a:off x="7085013" y="2438401"/>
            <a:ext cx="5638800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  <a:defRPr/>
            </a:lvl1pPr>
            <a:lvl2pPr lvl="1" indent="0" rtl="0">
              <a:spcBef>
                <a:spcPts val="0"/>
              </a:spcBef>
              <a:buSzPts val="1400"/>
              <a:buNone/>
              <a:defRPr/>
            </a:lvl2pPr>
            <a:lvl3pPr lvl="2" indent="0" rtl="0">
              <a:spcBef>
                <a:spcPts val="0"/>
              </a:spcBef>
              <a:buSzPts val="1400"/>
              <a:buNone/>
              <a:defRPr/>
            </a:lvl3pPr>
            <a:lvl4pPr lvl="3" indent="0" rtl="0">
              <a:spcBef>
                <a:spcPts val="0"/>
              </a:spcBef>
              <a:buSzPts val="1400"/>
              <a:buNone/>
              <a:defRPr/>
            </a:lvl4pPr>
            <a:lvl5pPr lvl="4" indent="0" rtl="0">
              <a:spcBef>
                <a:spcPts val="0"/>
              </a:spcBef>
              <a:buSzPts val="1400"/>
              <a:buNone/>
              <a:defRPr/>
            </a:lvl5pPr>
            <a:lvl6pPr lvl="5" indent="0" rtl="0">
              <a:spcBef>
                <a:spcPts val="0"/>
              </a:spcBef>
              <a:buSzPts val="1400"/>
              <a:buNone/>
              <a:defRPr/>
            </a:lvl6pPr>
            <a:lvl7pPr lvl="6" indent="0" rtl="0">
              <a:spcBef>
                <a:spcPts val="0"/>
              </a:spcBef>
              <a:buSzPts val="1400"/>
              <a:buNone/>
              <a:defRPr/>
            </a:lvl7pPr>
            <a:lvl8pPr lvl="7" indent="0" rtl="0">
              <a:spcBef>
                <a:spcPts val="0"/>
              </a:spcBef>
              <a:buSzPts val="1400"/>
              <a:buNone/>
              <a:defRPr/>
            </a:lvl8pPr>
            <a:lvl9pPr lvl="8" indent="0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2398711" y="-495299"/>
            <a:ext cx="5638800" cy="73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223837" lvl="0" indent="-109537" algn="l" rtl="0">
              <a:lnSpc>
                <a:spcPct val="90000"/>
              </a:lnSpc>
              <a:spcBef>
                <a:spcPts val="1800"/>
              </a:spcBef>
              <a:buSzPts val="1800"/>
              <a:buChar char="•"/>
              <a:defRPr/>
            </a:lvl1pPr>
            <a:lvl2pPr marL="463550" lvl="1" indent="-117475" algn="l" rtl="0">
              <a:lnSpc>
                <a:spcPct val="90000"/>
              </a:lnSpc>
              <a:spcBef>
                <a:spcPts val="1200"/>
              </a:spcBef>
              <a:buSzPts val="1800"/>
              <a:buChar char="•"/>
              <a:defRPr/>
            </a:lvl2pPr>
            <a:lvl3pPr marL="682625" lvl="2" indent="-10477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/>
            </a:lvl3pPr>
            <a:lvl4pPr marL="857250" lvl="3" indent="-6032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/>
            </a:lvl4pPr>
            <a:lvl5pPr marL="1030287" lvl="4" indent="-58737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/>
            </a:lvl5pPr>
            <a:lvl6pPr marL="1207008" lvl="5" indent="-59436" algn="l" rtl="0">
              <a:spcBef>
                <a:spcPts val="600"/>
              </a:spcBef>
              <a:buSzPts val="1800"/>
              <a:buChar char="•"/>
              <a:defRPr/>
            </a:lvl6pPr>
            <a:lvl7pPr marL="1380744" lvl="6" indent="-59436" algn="l" rtl="0">
              <a:spcBef>
                <a:spcPts val="600"/>
              </a:spcBef>
              <a:buSzPts val="1800"/>
              <a:buChar char="•"/>
              <a:defRPr/>
            </a:lvl7pPr>
            <a:lvl8pPr marL="1554480" lvl="7" indent="-59436" algn="l" rtl="0">
              <a:spcBef>
                <a:spcPts val="600"/>
              </a:spcBef>
              <a:buSzPts val="1800"/>
              <a:buChar char="•"/>
              <a:defRPr/>
            </a:lvl8pPr>
            <a:lvl9pPr marL="1728216" lvl="8" indent="-59436" algn="l" rtl="0">
              <a:spcBef>
                <a:spcPts val="600"/>
              </a:spcBef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  <a:defRPr/>
            </a:lvl1pPr>
            <a:lvl2pPr lvl="1" indent="0" rtl="0">
              <a:spcBef>
                <a:spcPts val="0"/>
              </a:spcBef>
              <a:buSzPts val="1400"/>
              <a:buNone/>
              <a:defRPr/>
            </a:lvl2pPr>
            <a:lvl3pPr lvl="2" indent="0" rtl="0">
              <a:spcBef>
                <a:spcPts val="0"/>
              </a:spcBef>
              <a:buSzPts val="1400"/>
              <a:buNone/>
              <a:defRPr/>
            </a:lvl3pPr>
            <a:lvl4pPr lvl="3" indent="0" rtl="0">
              <a:spcBef>
                <a:spcPts val="0"/>
              </a:spcBef>
              <a:buSzPts val="1400"/>
              <a:buNone/>
              <a:defRPr/>
            </a:lvl4pPr>
            <a:lvl5pPr lvl="4" indent="0" rtl="0">
              <a:spcBef>
                <a:spcPts val="0"/>
              </a:spcBef>
              <a:buSzPts val="1400"/>
              <a:buNone/>
              <a:defRPr/>
            </a:lvl5pPr>
            <a:lvl6pPr lvl="5" indent="0" rtl="0">
              <a:spcBef>
                <a:spcPts val="0"/>
              </a:spcBef>
              <a:buSzPts val="1400"/>
              <a:buNone/>
              <a:defRPr/>
            </a:lvl6pPr>
            <a:lvl7pPr lvl="6" indent="0" rtl="0">
              <a:spcBef>
                <a:spcPts val="0"/>
              </a:spcBef>
              <a:buSzPts val="1400"/>
              <a:buNone/>
              <a:defRPr/>
            </a:lvl7pPr>
            <a:lvl8pPr lvl="7" indent="0" rtl="0">
              <a:spcBef>
                <a:spcPts val="0"/>
              </a:spcBef>
              <a:buSzPts val="1400"/>
              <a:buNone/>
              <a:defRPr/>
            </a:lvl8pPr>
            <a:lvl9pPr lvl="8" indent="0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223837" lvl="0" indent="-109537" algn="l" rtl="0">
              <a:lnSpc>
                <a:spcPct val="90000"/>
              </a:lnSpc>
              <a:spcBef>
                <a:spcPts val="1800"/>
              </a:spcBef>
              <a:buSzPts val="1800"/>
              <a:buChar char="•"/>
              <a:defRPr/>
            </a:lvl1pPr>
            <a:lvl2pPr marL="463550" lvl="1" indent="-117475" algn="l" rtl="0">
              <a:lnSpc>
                <a:spcPct val="90000"/>
              </a:lnSpc>
              <a:spcBef>
                <a:spcPts val="1200"/>
              </a:spcBef>
              <a:buSzPts val="1800"/>
              <a:buChar char="•"/>
              <a:defRPr/>
            </a:lvl2pPr>
            <a:lvl3pPr marL="682625" lvl="2" indent="-10477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/>
            </a:lvl3pPr>
            <a:lvl4pPr marL="857250" lvl="3" indent="-6032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/>
            </a:lvl4pPr>
            <a:lvl5pPr marL="1030287" lvl="4" indent="-71437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/>
            </a:lvl5pPr>
            <a:lvl6pPr marL="1207008" lvl="5" indent="-72136" algn="l" rtl="0">
              <a:spcBef>
                <a:spcPts val="600"/>
              </a:spcBef>
              <a:buSzPts val="1600"/>
              <a:buChar char="•"/>
              <a:defRPr/>
            </a:lvl6pPr>
            <a:lvl7pPr marL="1380744" lvl="6" indent="-59436" algn="l" rtl="0">
              <a:spcBef>
                <a:spcPts val="600"/>
              </a:spcBef>
              <a:buSzPts val="1800"/>
              <a:buChar char="•"/>
              <a:defRPr/>
            </a:lvl7pPr>
            <a:lvl8pPr marL="1554480" lvl="7" indent="-59436" algn="l" rtl="0">
              <a:spcBef>
                <a:spcPts val="600"/>
              </a:spcBef>
              <a:buSzPts val="1800"/>
              <a:buChar char="•"/>
              <a:defRPr/>
            </a:lvl8pPr>
            <a:lvl9pPr marL="1728216" lvl="8" indent="-59436" algn="l" rtl="0">
              <a:spcBef>
                <a:spcPts val="600"/>
              </a:spcBef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055604" y="1905000"/>
            <a:ext cx="3596700" cy="266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Corbel"/>
              <a:buNone/>
              <a:defRPr sz="3600" b="0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SzPts val="1400"/>
              <a:buNone/>
              <a:defRPr/>
            </a:lvl2pPr>
            <a:lvl3pPr lvl="2" indent="0" rtl="0">
              <a:spcBef>
                <a:spcPts val="0"/>
              </a:spcBef>
              <a:buSzPts val="1400"/>
              <a:buNone/>
              <a:defRPr/>
            </a:lvl3pPr>
            <a:lvl4pPr lvl="3" indent="0" rtl="0">
              <a:spcBef>
                <a:spcPts val="0"/>
              </a:spcBef>
              <a:buSzPts val="1400"/>
              <a:buNone/>
              <a:defRPr/>
            </a:lvl4pPr>
            <a:lvl5pPr lvl="4" indent="0" rtl="0">
              <a:spcBef>
                <a:spcPts val="0"/>
              </a:spcBef>
              <a:buSzPts val="1400"/>
              <a:buNone/>
              <a:defRPr/>
            </a:lvl5pPr>
            <a:lvl6pPr lvl="5" indent="0" rtl="0">
              <a:spcBef>
                <a:spcPts val="0"/>
              </a:spcBef>
              <a:buSzPts val="1400"/>
              <a:buNone/>
              <a:defRPr/>
            </a:lvl6pPr>
            <a:lvl7pPr lvl="6" indent="0" rtl="0">
              <a:spcBef>
                <a:spcPts val="0"/>
              </a:spcBef>
              <a:buSzPts val="1400"/>
              <a:buNone/>
              <a:defRPr/>
            </a:lvl7pPr>
            <a:lvl8pPr lvl="7" indent="0" rtl="0">
              <a:spcBef>
                <a:spcPts val="0"/>
              </a:spcBef>
              <a:buSzPts val="1400"/>
              <a:buNone/>
              <a:defRPr/>
            </a:lvl8pPr>
            <a:lvl9pPr lvl="8" indent="0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065213" y="4648200"/>
            <a:ext cx="35814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1200"/>
              </a:spcBef>
              <a:buSzPts val="1800"/>
              <a:buNone/>
              <a:defRPr sz="1800"/>
            </a:lvl1pPr>
            <a:lvl2pPr marL="457200" lvl="1" indent="0" algn="l" rtl="0">
              <a:lnSpc>
                <a:spcPct val="90000"/>
              </a:lnSpc>
              <a:spcBef>
                <a:spcPts val="1200"/>
              </a:spcBef>
              <a:buSzPts val="1200"/>
              <a:buNone/>
              <a:defRPr sz="1200"/>
            </a:lvl2pPr>
            <a:lvl3pPr marL="914400" lvl="2" indent="0" algn="l" rtl="0">
              <a:lnSpc>
                <a:spcPct val="90000"/>
              </a:lnSpc>
              <a:spcBef>
                <a:spcPts val="600"/>
              </a:spcBef>
              <a:buSzPts val="1000"/>
              <a:buNone/>
              <a:defRPr sz="1000"/>
            </a:lvl3pPr>
            <a:lvl4pPr marL="1371600" lvl="3" indent="0" algn="l" rtl="0">
              <a:lnSpc>
                <a:spcPct val="90000"/>
              </a:lnSpc>
              <a:spcBef>
                <a:spcPts val="600"/>
              </a:spcBef>
              <a:buSzPts val="900"/>
              <a:buNone/>
              <a:defRPr sz="900"/>
            </a:lvl4pPr>
            <a:lvl5pPr marL="1828800" lvl="4" indent="0" algn="l" rtl="0">
              <a:lnSpc>
                <a:spcPct val="90000"/>
              </a:lnSpc>
              <a:spcBef>
                <a:spcPts val="600"/>
              </a:spcBef>
              <a:buSzPts val="900"/>
              <a:buNone/>
              <a:defRPr sz="900"/>
            </a:lvl5pPr>
            <a:lvl6pPr marL="2286000" lvl="5" indent="0" algn="l" rtl="0">
              <a:spcBef>
                <a:spcPts val="600"/>
              </a:spcBef>
              <a:buSzPts val="900"/>
              <a:buNone/>
              <a:defRPr sz="900"/>
            </a:lvl6pPr>
            <a:lvl7pPr marL="2743200" lvl="6" indent="0" algn="l" rtl="0">
              <a:spcBef>
                <a:spcPts val="600"/>
              </a:spcBef>
              <a:buSzPts val="900"/>
              <a:buNone/>
              <a:defRPr sz="900"/>
            </a:lvl7pPr>
            <a:lvl8pPr marL="3200400" lvl="7" indent="0" algn="l" rtl="0">
              <a:spcBef>
                <a:spcPts val="600"/>
              </a:spcBef>
              <a:buSzPts val="900"/>
              <a:buNone/>
              <a:defRPr sz="900"/>
            </a:lvl8pPr>
            <a:lvl9pPr marL="3657600" lvl="8" indent="0" algn="l" rtl="0">
              <a:spcBef>
                <a:spcPts val="600"/>
              </a:spcBef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223837" lvl="0" indent="-71437" algn="l" rtl="0">
              <a:lnSpc>
                <a:spcPct val="90000"/>
              </a:lnSpc>
              <a:spcBef>
                <a:spcPts val="1800"/>
              </a:spcBef>
              <a:buSzPts val="2400"/>
              <a:buChar char="•"/>
              <a:defRPr sz="2400"/>
            </a:lvl1pPr>
            <a:lvl2pPr marL="463550" lvl="1" indent="-104775" algn="l" rtl="0">
              <a:lnSpc>
                <a:spcPct val="90000"/>
              </a:lnSpc>
              <a:spcBef>
                <a:spcPts val="1200"/>
              </a:spcBef>
              <a:buSzPts val="2000"/>
              <a:buChar char="•"/>
              <a:defRPr sz="2000"/>
            </a:lvl2pPr>
            <a:lvl3pPr marL="682625" lvl="2" indent="-10477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 sz="1800"/>
            </a:lvl3pPr>
            <a:lvl4pPr marL="857250" lvl="3" indent="-73025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 sz="1600"/>
            </a:lvl4pPr>
            <a:lvl5pPr marL="1030287" lvl="4" indent="-71437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 sz="1600"/>
            </a:lvl5pPr>
            <a:lvl6pPr marL="1207008" lvl="5" indent="-72136" algn="l" rtl="0">
              <a:spcBef>
                <a:spcPts val="600"/>
              </a:spcBef>
              <a:buSzPts val="1600"/>
              <a:buChar char="•"/>
              <a:defRPr sz="1600"/>
            </a:lvl6pPr>
            <a:lvl7pPr marL="1380744" lvl="6" indent="-72136" algn="l" rtl="0">
              <a:spcBef>
                <a:spcPts val="600"/>
              </a:spcBef>
              <a:buSzPts val="1600"/>
              <a:buChar char="•"/>
              <a:defRPr sz="1600"/>
            </a:lvl7pPr>
            <a:lvl8pPr marL="1554480" lvl="7" indent="-72136" algn="l" rtl="0">
              <a:spcBef>
                <a:spcPts val="600"/>
              </a:spcBef>
              <a:buSzPts val="1600"/>
              <a:buChar char="•"/>
              <a:defRPr sz="1600"/>
            </a:lvl8pPr>
            <a:lvl9pPr marL="1728216" lvl="8" indent="-72136" algn="l" rtl="0">
              <a:spcBef>
                <a:spcPts val="600"/>
              </a:spcBef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  <a:defRPr/>
            </a:lvl1pPr>
            <a:lvl2pPr lvl="1" indent="0" rtl="0">
              <a:spcBef>
                <a:spcPts val="0"/>
              </a:spcBef>
              <a:buSzPts val="1400"/>
              <a:buNone/>
              <a:defRPr/>
            </a:lvl2pPr>
            <a:lvl3pPr lvl="2" indent="0" rtl="0">
              <a:spcBef>
                <a:spcPts val="0"/>
              </a:spcBef>
              <a:buSzPts val="1400"/>
              <a:buNone/>
              <a:defRPr/>
            </a:lvl3pPr>
            <a:lvl4pPr lvl="3" indent="0" rtl="0">
              <a:spcBef>
                <a:spcPts val="0"/>
              </a:spcBef>
              <a:buSzPts val="1400"/>
              <a:buNone/>
              <a:defRPr/>
            </a:lvl4pPr>
            <a:lvl5pPr lvl="4" indent="0" rtl="0">
              <a:spcBef>
                <a:spcPts val="0"/>
              </a:spcBef>
              <a:buSzPts val="1400"/>
              <a:buNone/>
              <a:defRPr/>
            </a:lvl5pPr>
            <a:lvl6pPr lvl="5" indent="0" rtl="0">
              <a:spcBef>
                <a:spcPts val="0"/>
              </a:spcBef>
              <a:buSzPts val="1400"/>
              <a:buNone/>
              <a:defRPr/>
            </a:lvl6pPr>
            <a:lvl7pPr lvl="6" indent="0" rtl="0">
              <a:spcBef>
                <a:spcPts val="0"/>
              </a:spcBef>
              <a:buSzPts val="1400"/>
              <a:buNone/>
              <a:defRPr/>
            </a:lvl7pPr>
            <a:lvl8pPr lvl="7" indent="0" rtl="0">
              <a:spcBef>
                <a:spcPts val="0"/>
              </a:spcBef>
              <a:buSzPts val="1400"/>
              <a:buNone/>
              <a:defRPr/>
            </a:lvl8pPr>
            <a:lvl9pPr lvl="8" indent="0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04781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223837" lvl="0" indent="-71437" algn="l" rtl="0">
              <a:lnSpc>
                <a:spcPct val="90000"/>
              </a:lnSpc>
              <a:spcBef>
                <a:spcPts val="1800"/>
              </a:spcBef>
              <a:buSzPts val="2400"/>
              <a:buChar char="•"/>
              <a:defRPr sz="2400"/>
            </a:lvl1pPr>
            <a:lvl2pPr marL="463550" lvl="1" indent="-104775" algn="l" rtl="0">
              <a:lnSpc>
                <a:spcPct val="90000"/>
              </a:lnSpc>
              <a:spcBef>
                <a:spcPts val="1200"/>
              </a:spcBef>
              <a:buSzPts val="2000"/>
              <a:buChar char="•"/>
              <a:defRPr sz="2000"/>
            </a:lvl2pPr>
            <a:lvl3pPr marL="682625" lvl="2" indent="-10477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 sz="1800"/>
            </a:lvl3pPr>
            <a:lvl4pPr marL="857250" lvl="3" indent="-73025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 sz="1600"/>
            </a:lvl4pPr>
            <a:lvl5pPr marL="1030287" lvl="4" indent="-71437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 sz="1600"/>
            </a:lvl5pPr>
            <a:lvl6pPr marL="1207008" lvl="5" indent="-72136" algn="l" rtl="0">
              <a:spcBef>
                <a:spcPts val="600"/>
              </a:spcBef>
              <a:buSzPts val="1600"/>
              <a:buChar char="•"/>
              <a:defRPr sz="1600"/>
            </a:lvl6pPr>
            <a:lvl7pPr marL="1380744" lvl="6" indent="-72136" algn="l" rtl="0">
              <a:spcBef>
                <a:spcPts val="600"/>
              </a:spcBef>
              <a:buSzPts val="1600"/>
              <a:buChar char="•"/>
              <a:defRPr sz="1600"/>
            </a:lvl7pPr>
            <a:lvl8pPr marL="1554480" lvl="7" indent="-72136" algn="l" rtl="0">
              <a:spcBef>
                <a:spcPts val="600"/>
              </a:spcBef>
              <a:buSzPts val="1600"/>
              <a:buChar char="•"/>
              <a:defRPr sz="1600"/>
            </a:lvl8pPr>
            <a:lvl9pPr marL="1728216" lvl="8" indent="-72136" algn="l" rtl="0">
              <a:spcBef>
                <a:spcPts val="600"/>
              </a:spcBef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223837" lvl="0" indent="-71437" algn="l" rtl="0">
              <a:lnSpc>
                <a:spcPct val="90000"/>
              </a:lnSpc>
              <a:spcBef>
                <a:spcPts val="1800"/>
              </a:spcBef>
              <a:buSzPts val="2400"/>
              <a:buChar char="•"/>
              <a:defRPr sz="2400"/>
            </a:lvl1pPr>
            <a:lvl2pPr marL="463550" lvl="1" indent="-104775" algn="l" rtl="0">
              <a:lnSpc>
                <a:spcPct val="90000"/>
              </a:lnSpc>
              <a:spcBef>
                <a:spcPts val="1200"/>
              </a:spcBef>
              <a:buSzPts val="2000"/>
              <a:buChar char="•"/>
              <a:defRPr sz="2000"/>
            </a:lvl2pPr>
            <a:lvl3pPr marL="682625" lvl="2" indent="-10477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 sz="1800"/>
            </a:lvl3pPr>
            <a:lvl4pPr marL="857250" lvl="3" indent="-73025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 sz="1600"/>
            </a:lvl4pPr>
            <a:lvl5pPr marL="1030287" lvl="4" indent="-71437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 sz="1600"/>
            </a:lvl5pPr>
            <a:lvl6pPr marL="1207008" lvl="5" indent="-72136" algn="l" rtl="0">
              <a:spcBef>
                <a:spcPts val="600"/>
              </a:spcBef>
              <a:buSzPts val="1600"/>
              <a:buChar char="•"/>
              <a:defRPr sz="1600"/>
            </a:lvl6pPr>
            <a:lvl7pPr marL="1380744" lvl="6" indent="-72136" algn="l" rtl="0">
              <a:spcBef>
                <a:spcPts val="600"/>
              </a:spcBef>
              <a:buSzPts val="1600"/>
              <a:buChar char="•"/>
              <a:defRPr sz="1600"/>
            </a:lvl7pPr>
            <a:lvl8pPr marL="1554480" lvl="7" indent="-72136" algn="l" rtl="0">
              <a:spcBef>
                <a:spcPts val="600"/>
              </a:spcBef>
              <a:buSzPts val="1600"/>
              <a:buChar char="•"/>
              <a:defRPr sz="1600"/>
            </a:lvl8pPr>
            <a:lvl9pPr marL="1728216" lvl="8" indent="-72136" algn="l" rtl="0">
              <a:spcBef>
                <a:spcPts val="600"/>
              </a:spcBef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059614" y="2514600"/>
            <a:ext cx="8692500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lvl1pPr marL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4800"/>
              <a:buFont typeface="Corbel"/>
              <a:buNone/>
              <a:defRPr sz="4800" b="0" cap="none"/>
            </a:lvl1pPr>
            <a:lvl2pPr lvl="1" indent="0" rtl="0">
              <a:spcBef>
                <a:spcPts val="0"/>
              </a:spcBef>
              <a:buSzPts val="1400"/>
              <a:buNone/>
              <a:defRPr/>
            </a:lvl2pPr>
            <a:lvl3pPr lvl="2" indent="0" rtl="0">
              <a:spcBef>
                <a:spcPts val="0"/>
              </a:spcBef>
              <a:buSzPts val="1400"/>
              <a:buNone/>
              <a:defRPr/>
            </a:lvl3pPr>
            <a:lvl4pPr lvl="3" indent="0" rtl="0">
              <a:spcBef>
                <a:spcPts val="0"/>
              </a:spcBef>
              <a:buSzPts val="1400"/>
              <a:buNone/>
              <a:defRPr/>
            </a:lvl4pPr>
            <a:lvl5pPr lvl="4" indent="0" rtl="0">
              <a:spcBef>
                <a:spcPts val="0"/>
              </a:spcBef>
              <a:buSzPts val="1400"/>
              <a:buNone/>
              <a:defRPr/>
            </a:lvl5pPr>
            <a:lvl6pPr lvl="5" indent="0" rtl="0">
              <a:spcBef>
                <a:spcPts val="0"/>
              </a:spcBef>
              <a:buSzPts val="1400"/>
              <a:buNone/>
              <a:defRPr/>
            </a:lvl6pPr>
            <a:lvl7pPr lvl="6" indent="0" rtl="0">
              <a:spcBef>
                <a:spcPts val="0"/>
              </a:spcBef>
              <a:buSzPts val="1400"/>
              <a:buNone/>
              <a:defRPr/>
            </a:lvl7pPr>
            <a:lvl8pPr lvl="7" indent="0" rtl="0">
              <a:spcBef>
                <a:spcPts val="0"/>
              </a:spcBef>
              <a:buSzPts val="1400"/>
              <a:buNone/>
              <a:defRPr/>
            </a:lvl8pPr>
            <a:lvl9pPr lvl="8" indent="0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065213" y="5410200"/>
            <a:ext cx="86874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marL="457200" lvl="1" indent="0" algn="l" rtl="0">
              <a:lnSpc>
                <a:spcPct val="90000"/>
              </a:lnSpc>
              <a:spcBef>
                <a:spcPts val="1200"/>
              </a:spcBef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914400" lvl="2" indent="0" algn="l" rtl="0">
              <a:lnSpc>
                <a:spcPct val="90000"/>
              </a:lnSpc>
              <a:spcBef>
                <a:spcPts val="600"/>
              </a:spcBef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371600" lvl="3" indent="0" algn="l" rtl="0">
              <a:lnSpc>
                <a:spcPct val="90000"/>
              </a:lnSpc>
              <a:spcBef>
                <a:spcPts val="600"/>
              </a:spcBef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1828800" lvl="4" indent="0" algn="l" rtl="0">
              <a:lnSpc>
                <a:spcPct val="90000"/>
              </a:lnSpc>
              <a:spcBef>
                <a:spcPts val="600"/>
              </a:spcBef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286000" lvl="5" indent="0" algn="l" rtl="0">
              <a:spcBef>
                <a:spcPts val="600"/>
              </a:spcBef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2743200" lvl="6" indent="0" algn="l" rtl="0">
              <a:spcBef>
                <a:spcPts val="600"/>
              </a:spcBef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200400" lvl="7" indent="0" algn="l" rtl="0">
              <a:spcBef>
                <a:spcPts val="600"/>
              </a:spcBef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3657600" lvl="8" indent="0" algn="l" rtl="0">
              <a:spcBef>
                <a:spcPts val="600"/>
              </a:spcBef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 indent="0" rtl="0">
              <a:spcBef>
                <a:spcPts val="0"/>
              </a:spcBef>
              <a:buSzPts val="1400"/>
              <a:buNone/>
              <a:defRPr/>
            </a:lvl2pPr>
            <a:lvl3pPr lvl="2" indent="0" rtl="0">
              <a:spcBef>
                <a:spcPts val="0"/>
              </a:spcBef>
              <a:buSzPts val="1400"/>
              <a:buNone/>
              <a:defRPr/>
            </a:lvl3pPr>
            <a:lvl4pPr lvl="3" indent="0" rtl="0">
              <a:spcBef>
                <a:spcPts val="0"/>
              </a:spcBef>
              <a:buSzPts val="1400"/>
              <a:buNone/>
              <a:defRPr/>
            </a:lvl4pPr>
            <a:lvl5pPr lvl="4" indent="0" rtl="0">
              <a:spcBef>
                <a:spcPts val="0"/>
              </a:spcBef>
              <a:buSzPts val="1400"/>
              <a:buNone/>
              <a:defRPr/>
            </a:lvl5pPr>
            <a:lvl6pPr lvl="5" indent="0" rtl="0">
              <a:spcBef>
                <a:spcPts val="0"/>
              </a:spcBef>
              <a:buSzPts val="1400"/>
              <a:buNone/>
              <a:defRPr/>
            </a:lvl6pPr>
            <a:lvl7pPr lvl="6" indent="0" rtl="0">
              <a:spcBef>
                <a:spcPts val="0"/>
              </a:spcBef>
              <a:buSzPts val="1400"/>
              <a:buNone/>
              <a:defRPr/>
            </a:lvl7pPr>
            <a:lvl8pPr lvl="7" indent="0" rtl="0">
              <a:spcBef>
                <a:spcPts val="0"/>
              </a:spcBef>
              <a:buSzPts val="1400"/>
              <a:buNone/>
              <a:defRPr/>
            </a:lvl8pPr>
            <a:lvl9pPr lvl="8" indent="0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522411" y="1905000"/>
            <a:ext cx="44166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SzPts val="2000"/>
              <a:buNone/>
              <a:defRPr sz="2000" b="0" cap="none">
                <a:solidFill>
                  <a:schemeClr val="accent1"/>
                </a:solidFill>
              </a:defRPr>
            </a:lvl1pPr>
            <a:lvl2pPr marL="457200" lvl="1" indent="0" algn="l" rtl="0">
              <a:lnSpc>
                <a:spcPct val="90000"/>
              </a:lnSpc>
              <a:spcBef>
                <a:spcPts val="1200"/>
              </a:spcBef>
              <a:buSzPts val="2000"/>
              <a:buNone/>
              <a:defRPr sz="2000" b="1"/>
            </a:lvl2pPr>
            <a:lvl3pPr marL="914400" lvl="2" indent="0" algn="l" rtl="0">
              <a:lnSpc>
                <a:spcPct val="90000"/>
              </a:lnSpc>
              <a:spcBef>
                <a:spcPts val="600"/>
              </a:spcBef>
              <a:buSzPts val="1800"/>
              <a:buNone/>
              <a:defRPr sz="1800" b="1"/>
            </a:lvl3pPr>
            <a:lvl4pPr marL="1371600" lvl="3" indent="0" algn="l" rtl="0">
              <a:lnSpc>
                <a:spcPct val="90000"/>
              </a:lnSpc>
              <a:spcBef>
                <a:spcPts val="600"/>
              </a:spcBef>
              <a:buSzPts val="1600"/>
              <a:buNone/>
              <a:defRPr sz="1600" b="1"/>
            </a:lvl4pPr>
            <a:lvl5pPr marL="1828800" lvl="4" indent="0" algn="l" rtl="0">
              <a:lnSpc>
                <a:spcPct val="90000"/>
              </a:lnSpc>
              <a:spcBef>
                <a:spcPts val="600"/>
              </a:spcBef>
              <a:buSzPts val="1600"/>
              <a:buNone/>
              <a:defRPr sz="1600" b="1"/>
            </a:lvl5pPr>
            <a:lvl6pPr marL="2286000" lvl="5" indent="0" algn="l" rtl="0">
              <a:spcBef>
                <a:spcPts val="600"/>
              </a:spcBef>
              <a:buSzPts val="1600"/>
              <a:buNone/>
              <a:defRPr sz="1600" b="1"/>
            </a:lvl6pPr>
            <a:lvl7pPr marL="2743200" lvl="6" indent="0" algn="l" rtl="0">
              <a:spcBef>
                <a:spcPts val="600"/>
              </a:spcBef>
              <a:buSzPts val="1600"/>
              <a:buNone/>
              <a:defRPr sz="1600" b="1"/>
            </a:lvl7pPr>
            <a:lvl8pPr marL="3200400" lvl="7" indent="0" algn="l" rtl="0">
              <a:spcBef>
                <a:spcPts val="600"/>
              </a:spcBef>
              <a:buSzPts val="1600"/>
              <a:buNone/>
              <a:defRPr sz="1600" b="1"/>
            </a:lvl8pPr>
            <a:lvl9pPr marL="3657600" lvl="8" indent="0" algn="l" rtl="0">
              <a:spcBef>
                <a:spcPts val="600"/>
              </a:spcBef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1522411" y="2743201"/>
            <a:ext cx="4416600" cy="32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223837" lvl="0" indent="-71437" algn="l" rtl="0">
              <a:lnSpc>
                <a:spcPct val="90000"/>
              </a:lnSpc>
              <a:spcBef>
                <a:spcPts val="1800"/>
              </a:spcBef>
              <a:buSzPts val="2400"/>
              <a:buChar char="•"/>
              <a:defRPr sz="2400"/>
            </a:lvl1pPr>
            <a:lvl2pPr marL="463550" lvl="1" indent="-104775" algn="l" rtl="0">
              <a:lnSpc>
                <a:spcPct val="90000"/>
              </a:lnSpc>
              <a:spcBef>
                <a:spcPts val="1200"/>
              </a:spcBef>
              <a:buSzPts val="2000"/>
              <a:buChar char="•"/>
              <a:defRPr sz="2000"/>
            </a:lvl2pPr>
            <a:lvl3pPr marL="682625" lvl="2" indent="-10477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 sz="1800"/>
            </a:lvl3pPr>
            <a:lvl4pPr marL="857250" lvl="3" indent="-73025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 sz="1600"/>
            </a:lvl4pPr>
            <a:lvl5pPr marL="1030287" lvl="4" indent="-71437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 sz="1600"/>
            </a:lvl5pPr>
            <a:lvl6pPr marL="1207008" lvl="5" indent="-72136" algn="l" rtl="0">
              <a:spcBef>
                <a:spcPts val="600"/>
              </a:spcBef>
              <a:buSzPts val="1600"/>
              <a:buChar char="•"/>
              <a:defRPr sz="1600"/>
            </a:lvl6pPr>
            <a:lvl7pPr marL="1380744" lvl="6" indent="-72136" algn="l" rtl="0">
              <a:spcBef>
                <a:spcPts val="600"/>
              </a:spcBef>
              <a:buSzPts val="1600"/>
              <a:buChar char="•"/>
              <a:defRPr sz="1600"/>
            </a:lvl7pPr>
            <a:lvl8pPr marL="1554480" lvl="7" indent="-72136" algn="l" rtl="0">
              <a:spcBef>
                <a:spcPts val="600"/>
              </a:spcBef>
              <a:buSzPts val="1600"/>
              <a:buChar char="•"/>
              <a:defRPr sz="1600"/>
            </a:lvl8pPr>
            <a:lvl9pPr marL="1728216" lvl="8" indent="-72136" algn="l" rtl="0">
              <a:spcBef>
                <a:spcPts val="600"/>
              </a:spcBef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249861" y="1905000"/>
            <a:ext cx="44166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SzPts val="2000"/>
              <a:buNone/>
              <a:defRPr sz="2000" b="0" cap="none">
                <a:solidFill>
                  <a:schemeClr val="accent1"/>
                </a:solidFill>
              </a:defRPr>
            </a:lvl1pPr>
            <a:lvl2pPr marL="457200" lvl="1" indent="0" algn="l" rtl="0">
              <a:lnSpc>
                <a:spcPct val="90000"/>
              </a:lnSpc>
              <a:spcBef>
                <a:spcPts val="1200"/>
              </a:spcBef>
              <a:buSzPts val="2000"/>
              <a:buNone/>
              <a:defRPr sz="2000" b="1"/>
            </a:lvl2pPr>
            <a:lvl3pPr marL="914400" lvl="2" indent="0" algn="l" rtl="0">
              <a:lnSpc>
                <a:spcPct val="90000"/>
              </a:lnSpc>
              <a:spcBef>
                <a:spcPts val="600"/>
              </a:spcBef>
              <a:buSzPts val="1800"/>
              <a:buNone/>
              <a:defRPr sz="1800" b="1"/>
            </a:lvl3pPr>
            <a:lvl4pPr marL="1371600" lvl="3" indent="0" algn="l" rtl="0">
              <a:lnSpc>
                <a:spcPct val="90000"/>
              </a:lnSpc>
              <a:spcBef>
                <a:spcPts val="600"/>
              </a:spcBef>
              <a:buSzPts val="1600"/>
              <a:buNone/>
              <a:defRPr sz="1600" b="1"/>
            </a:lvl4pPr>
            <a:lvl5pPr marL="1828800" lvl="4" indent="0" algn="l" rtl="0">
              <a:lnSpc>
                <a:spcPct val="90000"/>
              </a:lnSpc>
              <a:spcBef>
                <a:spcPts val="600"/>
              </a:spcBef>
              <a:buSzPts val="1600"/>
              <a:buNone/>
              <a:defRPr sz="1600" b="1"/>
            </a:lvl5pPr>
            <a:lvl6pPr marL="2286000" lvl="5" indent="0" algn="l" rtl="0">
              <a:spcBef>
                <a:spcPts val="600"/>
              </a:spcBef>
              <a:buSzPts val="1600"/>
              <a:buNone/>
              <a:defRPr sz="1600" b="1"/>
            </a:lvl6pPr>
            <a:lvl7pPr marL="2743200" lvl="6" indent="0" algn="l" rtl="0">
              <a:spcBef>
                <a:spcPts val="600"/>
              </a:spcBef>
              <a:buSzPts val="1600"/>
              <a:buNone/>
              <a:defRPr sz="1600" b="1"/>
            </a:lvl7pPr>
            <a:lvl8pPr marL="3200400" lvl="7" indent="0" algn="l" rtl="0">
              <a:spcBef>
                <a:spcPts val="600"/>
              </a:spcBef>
              <a:buSzPts val="1600"/>
              <a:buNone/>
              <a:defRPr sz="1600" b="1"/>
            </a:lvl8pPr>
            <a:lvl9pPr marL="3657600" lvl="8" indent="0" algn="l" rtl="0">
              <a:spcBef>
                <a:spcPts val="600"/>
              </a:spcBef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6249861" y="2743201"/>
            <a:ext cx="4416600" cy="32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223837" lvl="0" indent="-71437" algn="l" rtl="0">
              <a:lnSpc>
                <a:spcPct val="90000"/>
              </a:lnSpc>
              <a:spcBef>
                <a:spcPts val="1800"/>
              </a:spcBef>
              <a:buSzPts val="2400"/>
              <a:buChar char="•"/>
              <a:defRPr sz="2400"/>
            </a:lvl1pPr>
            <a:lvl2pPr marL="463550" lvl="1" indent="-104775" algn="l" rtl="0">
              <a:lnSpc>
                <a:spcPct val="90000"/>
              </a:lnSpc>
              <a:spcBef>
                <a:spcPts val="1200"/>
              </a:spcBef>
              <a:buSzPts val="2000"/>
              <a:buChar char="•"/>
              <a:defRPr sz="2000"/>
            </a:lvl2pPr>
            <a:lvl3pPr marL="682625" lvl="2" indent="-104775" algn="l" rtl="0">
              <a:lnSpc>
                <a:spcPct val="90000"/>
              </a:lnSpc>
              <a:spcBef>
                <a:spcPts val="600"/>
              </a:spcBef>
              <a:buSzPts val="1800"/>
              <a:buChar char="•"/>
              <a:defRPr sz="1800"/>
            </a:lvl3pPr>
            <a:lvl4pPr marL="857250" lvl="3" indent="-73025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 sz="1600"/>
            </a:lvl4pPr>
            <a:lvl5pPr marL="1030287" lvl="4" indent="-71437" algn="l" rtl="0">
              <a:lnSpc>
                <a:spcPct val="90000"/>
              </a:lnSpc>
              <a:spcBef>
                <a:spcPts val="600"/>
              </a:spcBef>
              <a:buSzPts val="1600"/>
              <a:buChar char="•"/>
              <a:defRPr sz="1600"/>
            </a:lvl5pPr>
            <a:lvl6pPr marL="1207008" lvl="5" indent="-72136" algn="l" rtl="0">
              <a:spcBef>
                <a:spcPts val="600"/>
              </a:spcBef>
              <a:buSzPts val="1600"/>
              <a:buChar char="•"/>
              <a:defRPr sz="1600"/>
            </a:lvl6pPr>
            <a:lvl7pPr marL="1380744" lvl="6" indent="-72136" algn="l" rtl="0">
              <a:spcBef>
                <a:spcPts val="600"/>
              </a:spcBef>
              <a:buSzPts val="1600"/>
              <a:buChar char="•"/>
              <a:defRPr sz="1600"/>
            </a:lvl7pPr>
            <a:lvl8pPr marL="1554480" lvl="7" indent="-72136" algn="l" rtl="0">
              <a:spcBef>
                <a:spcPts val="600"/>
              </a:spcBef>
              <a:buSzPts val="1600"/>
              <a:buChar char="•"/>
              <a:defRPr sz="1600"/>
            </a:lvl8pPr>
            <a:lvl9pPr marL="1728216" lvl="8" indent="-72136" algn="l" rtl="0">
              <a:spcBef>
                <a:spcPts val="600"/>
              </a:spcBef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800"/>
              <a:buNone/>
              <a:defRPr/>
            </a:lvl1pPr>
            <a:lvl2pPr lvl="1" indent="0" rtl="0">
              <a:spcBef>
                <a:spcPts val="0"/>
              </a:spcBef>
              <a:buSzPts val="1400"/>
              <a:buNone/>
              <a:defRPr/>
            </a:lvl2pPr>
            <a:lvl3pPr lvl="2" indent="0" rtl="0">
              <a:spcBef>
                <a:spcPts val="0"/>
              </a:spcBef>
              <a:buSzPts val="1400"/>
              <a:buNone/>
              <a:defRPr/>
            </a:lvl3pPr>
            <a:lvl4pPr lvl="3" indent="0" rtl="0">
              <a:spcBef>
                <a:spcPts val="0"/>
              </a:spcBef>
              <a:buSzPts val="1400"/>
              <a:buNone/>
              <a:defRPr/>
            </a:lvl4pPr>
            <a:lvl5pPr lvl="4" indent="0" rtl="0">
              <a:spcBef>
                <a:spcPts val="0"/>
              </a:spcBef>
              <a:buSzPts val="1400"/>
              <a:buNone/>
              <a:defRPr/>
            </a:lvl5pPr>
            <a:lvl6pPr lvl="5" indent="0" rtl="0">
              <a:spcBef>
                <a:spcPts val="0"/>
              </a:spcBef>
              <a:buSzPts val="1400"/>
              <a:buNone/>
              <a:defRPr/>
            </a:lvl6pPr>
            <a:lvl7pPr lvl="6" indent="0" rtl="0">
              <a:spcBef>
                <a:spcPts val="0"/>
              </a:spcBef>
              <a:buSzPts val="1400"/>
              <a:buNone/>
              <a:defRPr/>
            </a:lvl7pPr>
            <a:lvl8pPr lvl="7" indent="0" rtl="0">
              <a:spcBef>
                <a:spcPts val="0"/>
              </a:spcBef>
              <a:buSzPts val="1400"/>
              <a:buNone/>
              <a:defRPr/>
            </a:lvl8pPr>
            <a:lvl9pPr lvl="8" indent="0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55604" y="1905000"/>
            <a:ext cx="3596700" cy="266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Corbel"/>
              <a:buNone/>
              <a:defRPr sz="3600" b="0" i="0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SzPts val="1400"/>
              <a:buNone/>
              <a:defRPr/>
            </a:lvl2pPr>
            <a:lvl3pPr lvl="2" indent="0" rtl="0">
              <a:spcBef>
                <a:spcPts val="0"/>
              </a:spcBef>
              <a:buSzPts val="1400"/>
              <a:buNone/>
              <a:defRPr/>
            </a:lvl3pPr>
            <a:lvl4pPr lvl="3" indent="0" rtl="0">
              <a:spcBef>
                <a:spcPts val="0"/>
              </a:spcBef>
              <a:buSzPts val="1400"/>
              <a:buNone/>
              <a:defRPr/>
            </a:lvl4pPr>
            <a:lvl5pPr lvl="4" indent="0" rtl="0">
              <a:spcBef>
                <a:spcPts val="0"/>
              </a:spcBef>
              <a:buSzPts val="1400"/>
              <a:buNone/>
              <a:defRPr/>
            </a:lvl5pPr>
            <a:lvl6pPr lvl="5" indent="0" rtl="0">
              <a:spcBef>
                <a:spcPts val="0"/>
              </a:spcBef>
              <a:buSzPts val="1400"/>
              <a:buNone/>
              <a:defRPr/>
            </a:lvl6pPr>
            <a:lvl7pPr lvl="6" indent="0" rtl="0">
              <a:spcBef>
                <a:spcPts val="0"/>
              </a:spcBef>
              <a:buSzPts val="1400"/>
              <a:buNone/>
              <a:defRPr/>
            </a:lvl7pPr>
            <a:lvl8pPr lvl="7" indent="0" rtl="0">
              <a:spcBef>
                <a:spcPts val="0"/>
              </a:spcBef>
              <a:buSzPts val="1400"/>
              <a:buNone/>
              <a:defRPr/>
            </a:lvl8pPr>
            <a:lvl9pPr lvl="8" indent="0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65213" y="4648200"/>
            <a:ext cx="35814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0" lvl="0" indent="0" algn="l" rtl="0">
              <a:lnSpc>
                <a:spcPct val="90000"/>
              </a:lnSpc>
              <a:spcBef>
                <a:spcPts val="1200"/>
              </a:spcBef>
              <a:buSzPts val="1800"/>
              <a:buNone/>
              <a:defRPr sz="1800"/>
            </a:lvl1pPr>
            <a:lvl2pPr marL="457200" lvl="1" indent="0" algn="l" rtl="0">
              <a:lnSpc>
                <a:spcPct val="90000"/>
              </a:lnSpc>
              <a:spcBef>
                <a:spcPts val="1200"/>
              </a:spcBef>
              <a:buSzPts val="1200"/>
              <a:buNone/>
              <a:defRPr sz="1200"/>
            </a:lvl2pPr>
            <a:lvl3pPr marL="914400" lvl="2" indent="0" algn="l" rtl="0">
              <a:lnSpc>
                <a:spcPct val="90000"/>
              </a:lnSpc>
              <a:spcBef>
                <a:spcPts val="600"/>
              </a:spcBef>
              <a:buSzPts val="1000"/>
              <a:buNone/>
              <a:defRPr sz="1000"/>
            </a:lvl3pPr>
            <a:lvl4pPr marL="1371600" lvl="3" indent="0" algn="l" rtl="0">
              <a:lnSpc>
                <a:spcPct val="90000"/>
              </a:lnSpc>
              <a:spcBef>
                <a:spcPts val="600"/>
              </a:spcBef>
              <a:buSzPts val="900"/>
              <a:buNone/>
              <a:defRPr sz="900"/>
            </a:lvl4pPr>
            <a:lvl5pPr marL="1828800" lvl="4" indent="0" algn="l" rtl="0">
              <a:lnSpc>
                <a:spcPct val="90000"/>
              </a:lnSpc>
              <a:spcBef>
                <a:spcPts val="600"/>
              </a:spcBef>
              <a:buSzPts val="900"/>
              <a:buNone/>
              <a:defRPr sz="900"/>
            </a:lvl5pPr>
            <a:lvl6pPr marL="2286000" lvl="5" indent="0" algn="l" rtl="0">
              <a:spcBef>
                <a:spcPts val="600"/>
              </a:spcBef>
              <a:buSzPts val="900"/>
              <a:buNone/>
              <a:defRPr sz="900"/>
            </a:lvl6pPr>
            <a:lvl7pPr marL="2743200" lvl="6" indent="0" algn="l" rtl="0">
              <a:spcBef>
                <a:spcPts val="600"/>
              </a:spcBef>
              <a:buSzPts val="900"/>
              <a:buNone/>
              <a:defRPr sz="900"/>
            </a:lvl7pPr>
            <a:lvl8pPr marL="3200400" lvl="7" indent="0" algn="l" rtl="0">
              <a:spcBef>
                <a:spcPts val="600"/>
              </a:spcBef>
              <a:buSzPts val="900"/>
              <a:buNone/>
              <a:defRPr sz="900"/>
            </a:lvl8pPr>
            <a:lvl9pPr marL="3657600" lvl="8" indent="0" algn="l" rtl="0">
              <a:spcBef>
                <a:spcPts val="600"/>
              </a:spcBef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Shape 78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rm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6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6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6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6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SzPts val="1400"/>
              <a:buNone/>
              <a:defRPr/>
            </a:lvl1pPr>
            <a:lvl2pPr marL="457200" lvl="1" indent="0" algn="l" rtl="0">
              <a:spcBef>
                <a:spcPts val="0"/>
              </a:spcBef>
              <a:buSzPts val="1400"/>
              <a:buNone/>
              <a:defRPr/>
            </a:lvl2pPr>
            <a:lvl3pPr marL="914400" lvl="2" indent="0" algn="l" rtl="0">
              <a:spcBef>
                <a:spcPts val="0"/>
              </a:spcBef>
              <a:buSzPts val="1400"/>
              <a:buNone/>
              <a:defRPr/>
            </a:lvl3pPr>
            <a:lvl4pPr marL="1371600" lvl="3" indent="0" algn="l" rtl="0">
              <a:spcBef>
                <a:spcPts val="0"/>
              </a:spcBef>
              <a:buSzPts val="1400"/>
              <a:buNone/>
              <a:defRPr/>
            </a:lvl4pPr>
            <a:lvl5pPr marL="1828800" lvl="4" indent="0" algn="l" rtl="0">
              <a:spcBef>
                <a:spcPts val="0"/>
              </a:spcBef>
              <a:buSzPts val="1400"/>
              <a:buNone/>
              <a:defRPr/>
            </a:lvl5pPr>
            <a:lvl6pPr marL="2286000" lvl="5" indent="0" algn="l" rtl="0">
              <a:spcBef>
                <a:spcPts val="0"/>
              </a:spcBef>
              <a:buSzPts val="1400"/>
              <a:buNone/>
              <a:defRPr/>
            </a:lvl6pPr>
            <a:lvl7pPr marL="2743200" lvl="6" indent="0" algn="l" rtl="0">
              <a:spcBef>
                <a:spcPts val="0"/>
              </a:spcBef>
              <a:buSzPts val="1400"/>
              <a:buNone/>
              <a:defRPr/>
            </a:lvl7pPr>
            <a:lvl8pPr marL="3200400" lvl="7" indent="0" algn="l" rtl="0">
              <a:spcBef>
                <a:spcPts val="0"/>
              </a:spcBef>
              <a:buSzPts val="1400"/>
              <a:buNone/>
              <a:defRPr/>
            </a:lvl8pPr>
            <a:lvl9pPr marL="3657600" lvl="8" indent="0" algn="l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lvl1pPr marL="223837" marR="0" lvl="0" indent="-71437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63550" marR="0" lvl="1" indent="-104775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2625" marR="0" lvl="2" indent="-10477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57250" marR="0" lvl="3" indent="-7302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30287" marR="0" lvl="4" indent="-7143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07008" marR="0" lvl="5" indent="-72136" algn="l" rtl="0"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380744" marR="0" lvl="6" indent="-72136" algn="l" rtl="0"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554480" marR="0" lvl="7" indent="-72136" algn="l" rtl="0"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728216" marR="0" lvl="8" indent="-72136" algn="l" rtl="0"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it-IT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205980" y="3717032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0" lvl="0" indent="-127000" algn="l" rtl="0">
              <a:lnSpc>
                <a:spcPct val="90000"/>
              </a:lnSpc>
              <a:spcBef>
                <a:spcPts val="0"/>
              </a:spcBef>
              <a:buSzPts val="2000"/>
              <a:buNone/>
            </a:pPr>
            <a:r>
              <a:rPr lang="it-IT"/>
              <a:t>NEED OF NATURE</a:t>
            </a:r>
          </a:p>
        </p:txBody>
      </p:sp>
      <p:sp>
        <p:nvSpPr>
          <p:cNvPr id="99" name="Shape 99"/>
          <p:cNvSpPr/>
          <p:nvPr/>
        </p:nvSpPr>
        <p:spPr>
          <a:xfrm>
            <a:off x="1341884" y="2636912"/>
            <a:ext cx="76329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it-IT" sz="5400" b="0" i="0" u="none" strike="noStrike" cap="none">
                <a:solidFill>
                  <a:srgbClr val="99DCFE"/>
                </a:solidFill>
                <a:latin typeface="Gentium Basic"/>
                <a:ea typeface="Gentium Basic"/>
                <a:cs typeface="Gentium Basic"/>
                <a:sym typeface="Gentium Basic"/>
              </a:rPr>
              <a:t>SMART </a:t>
            </a:r>
            <a:r>
              <a:rPr lang="it-IT" sz="5400" b="0" i="0" u="none" strike="noStrike" cap="none" smtClean="0">
                <a:solidFill>
                  <a:srgbClr val="99DCFE"/>
                </a:solidFill>
                <a:latin typeface="Gentium Basic"/>
                <a:ea typeface="Gentium Basic"/>
                <a:cs typeface="Gentium Basic"/>
                <a:sym typeface="Gentium Basic"/>
              </a:rPr>
              <a:t>GARDENING </a:t>
            </a:r>
            <a:endParaRPr lang="it-IT" sz="5400" b="0" i="0" u="none" strike="noStrike" cap="none">
              <a:solidFill>
                <a:srgbClr val="99DCFE"/>
              </a:solidFill>
              <a:latin typeface="Gentium Basic"/>
              <a:ea typeface="Gentium Basic"/>
              <a:cs typeface="Gentium Basic"/>
              <a:sym typeface="Gentium Basic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10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Libre Baskerville"/>
              <a:buNone/>
            </a:pPr>
            <a:r>
              <a:rPr lang="it-IT"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Concept Validation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223837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The idea of this project is old one but it has been developed and presented with more accuracy, efficiency and utility.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Ease of access of your garden will truly encourage you to love your plants as they will be less demanding.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And the most important part you don’t need to be a scientist to understand the common aspects like humidity, temperature etc.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In nut-shell the project is for common public. Who want to pay attention and maintain their plants but cant do because of various reasons.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buSzPts val="2400"/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006180" y="381000"/>
            <a:ext cx="2952300" cy="95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0574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40"/>
              <a:buFont typeface="Libre Baskerville"/>
              <a:buNone/>
            </a:pPr>
            <a:r>
              <a:rPr lang="it-IT" sz="3240">
                <a:latin typeface="Libre Baskerville"/>
                <a:ea typeface="Libre Baskerville"/>
                <a:cs typeface="Libre Baskerville"/>
                <a:sym typeface="Libre Baskerville"/>
              </a:rPr>
              <a:t>PROS &amp;CONS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504781" y="1905001"/>
            <a:ext cx="4229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 fontScale="92500" lnSpcReduction="10000"/>
          </a:bodyPr>
          <a:lstStyle/>
          <a:p>
            <a:pPr marL="0" lvl="0" indent="-1295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it-IT" sz="2040"/>
              <a:t>PROS</a:t>
            </a:r>
          </a:p>
          <a:p>
            <a:pPr marL="223837" lvl="0" indent="-22383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it-IT" sz="2040">
                <a:latin typeface="Century"/>
                <a:ea typeface="Century"/>
                <a:cs typeface="Century"/>
                <a:sym typeface="Century"/>
              </a:rPr>
              <a:t>the smart garden is easy to maintain. </a:t>
            </a:r>
          </a:p>
          <a:p>
            <a:pPr marL="223837" lvl="0" indent="-22383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it-IT" sz="2040">
                <a:latin typeface="Century"/>
                <a:ea typeface="Century"/>
                <a:cs typeface="Century"/>
                <a:sym typeface="Century"/>
              </a:rPr>
              <a:t>You may set it to your requirement .</a:t>
            </a:r>
          </a:p>
          <a:p>
            <a:pPr marL="223837" lvl="0" indent="-22383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it-IT" sz="2040">
                <a:latin typeface="Century"/>
                <a:ea typeface="Century"/>
                <a:cs typeface="Century"/>
                <a:sym typeface="Century"/>
              </a:rPr>
              <a:t>The smart garden is easy set of sensor so one can take care from miles away.</a:t>
            </a:r>
          </a:p>
          <a:p>
            <a:pPr marL="223837" lvl="0" indent="-22383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it-IT" sz="2040">
                <a:latin typeface="Century"/>
                <a:ea typeface="Century"/>
                <a:cs typeface="Century"/>
                <a:sym typeface="Century"/>
              </a:rPr>
              <a:t>you may link this smart garden to Alexa or google assistant as per your requirement.</a:t>
            </a:r>
          </a:p>
          <a:p>
            <a:pPr marL="223837" lvl="0" indent="-22383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it-IT" sz="2040">
                <a:latin typeface="Century"/>
                <a:ea typeface="Century"/>
                <a:cs typeface="Century"/>
                <a:sym typeface="Century"/>
              </a:rPr>
              <a:t>It can set alerts for you to shape your plant and to add fertilizers in it.</a:t>
            </a:r>
          </a:p>
          <a:p>
            <a:pPr marL="223837" lvl="0" indent="-223837" algn="l" rtl="0">
              <a:lnSpc>
                <a:spcPct val="80000"/>
              </a:lnSpc>
              <a:spcBef>
                <a:spcPts val="1800"/>
              </a:spcBef>
              <a:buSzPts val="2040"/>
              <a:buNone/>
            </a:pPr>
            <a:endParaRPr sz="204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0" lvl="0" indent="-1295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it-IT" sz="2040"/>
              <a:t>CONS</a:t>
            </a:r>
          </a:p>
          <a:p>
            <a:pPr marL="223837" lvl="0" indent="-22383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it-IT" sz="2040">
                <a:latin typeface="Century"/>
                <a:ea typeface="Century"/>
                <a:cs typeface="Century"/>
                <a:sym typeface="Century"/>
              </a:rPr>
              <a:t>Complexity-it can cause due to   		            software Bug.</a:t>
            </a:r>
          </a:p>
          <a:p>
            <a:pPr marL="223837" lvl="0" indent="-22383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it-IT" sz="2040">
                <a:latin typeface="Century"/>
                <a:ea typeface="Century"/>
                <a:cs typeface="Century"/>
                <a:sym typeface="Century"/>
              </a:rPr>
              <a:t>Privacy-you may lost your privacy as 	    you have to give all data to 	    system.</a:t>
            </a:r>
          </a:p>
          <a:p>
            <a:pPr marL="223837" lvl="0" indent="-223837" algn="l" rtl="0">
              <a:lnSpc>
                <a:spcPct val="80000"/>
              </a:lnSpc>
              <a:spcBef>
                <a:spcPts val="1800"/>
              </a:spcBef>
              <a:buSzPts val="2040"/>
              <a:buChar char="•"/>
            </a:pPr>
            <a:r>
              <a:rPr lang="it-IT" sz="2040">
                <a:latin typeface="Century"/>
                <a:ea typeface="Century"/>
                <a:cs typeface="Century"/>
                <a:sym typeface="Century"/>
              </a:rPr>
              <a:t> </a:t>
            </a:r>
            <a:r>
              <a:rPr lang="it-IT" sz="2040" b="1">
                <a:latin typeface="Century"/>
                <a:ea typeface="Century"/>
                <a:cs typeface="Century"/>
                <a:sym typeface="Century"/>
              </a:rPr>
              <a:t>Safety</a:t>
            </a:r>
            <a:r>
              <a:rPr lang="it-IT" sz="2040">
                <a:latin typeface="Century"/>
                <a:ea typeface="Century"/>
                <a:cs typeface="Century"/>
                <a:sym typeface="Century"/>
              </a:rPr>
              <a:t>- There is a chance that the 	     software can be hacked and 	     your personal information 	     may misused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0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Libre Baskerville"/>
              <a:buNone/>
            </a:pPr>
            <a:r>
              <a:rPr lang="it-IT">
                <a:latin typeface="Libre Baskerville"/>
                <a:ea typeface="Libre Baskerville"/>
                <a:cs typeface="Libre Baskerville"/>
                <a:sym typeface="Libre Baskerville"/>
              </a:rPr>
              <a:t>                 Development &amp; Design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515128" y="1700808"/>
            <a:ext cx="9134400" cy="46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223837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The idea is to have an soil moisture sensor , Temperature sensor on the ESP8266 node mcu, take the decision to whether to provide water or not and for how long.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In order to control, it is necessary to monitor the variable continuously.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Smart sprinkler and irrigation controllers can simplify home lawn and garden care, reduce water consumption, and help owner to utilize resources optimally.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Instead of fixed timers, these systems draw on data from sensors, plant care databases to determine watering needs and deliver just enough moisture at just the right time.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98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Libre Baskerville"/>
              <a:buNone/>
            </a:pPr>
            <a:r>
              <a:rPr lang="it-IT">
                <a:latin typeface="Libre Baskerville"/>
                <a:ea typeface="Libre Baskerville"/>
                <a:cs typeface="Libre Baskerville"/>
                <a:sym typeface="Libre Baskerville"/>
              </a:rPr>
              <a:t>                   IMPLEMENTATION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223837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Automated System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Monitior soilvital through moisture sensors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Determine best time to water plant from probing temperature &amp; lights</a:t>
            </a:r>
          </a:p>
          <a:p>
            <a:pPr marL="231775" lvl="1" indent="-127000" algn="l" rtl="0">
              <a:lnSpc>
                <a:spcPct val="90000"/>
              </a:lnSpc>
              <a:spcBef>
                <a:spcPts val="1200"/>
              </a:spcBef>
              <a:buSzPts val="2000"/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203" name="Shape 203" descr="https://i.pinimg.com/736x/63/10/79/63107919a3e92d8d33f1f7bf06ca142c--irrigation-lightn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044" y="3861048"/>
            <a:ext cx="6264696" cy="2699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0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Libre Baskerville"/>
              <a:buNone/>
            </a:pPr>
            <a:r>
              <a:rPr lang="it-IT"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CONCLUSION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223837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Smart Gardening is the product which you can handle from miles away just with one TAP.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One easy step can make this earth green and balance the nature and the ecosystem.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 We can call it as “click and grow”.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buSzPts val="2400"/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819400"/>
            <a:ext cx="8692500" cy="2819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/>
              <a:t>Nitaigour</a:t>
            </a:r>
            <a:r>
              <a:rPr lang="en-US" sz="2000" dirty="0"/>
              <a:t> P. </a:t>
            </a:r>
            <a:r>
              <a:rPr lang="en-US" sz="2000" dirty="0" err="1"/>
              <a:t>Mahalik</a:t>
            </a:r>
            <a:r>
              <a:rPr lang="en-US" sz="2000" dirty="0"/>
              <a:t> ,‖ Mechatronics-Principles, Concepts and Applications‖, Tata McGraw Hill, Eleventh reprint 2011.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DevdasShetty</a:t>
            </a:r>
            <a:r>
              <a:rPr lang="en-US" sz="2000" dirty="0"/>
              <a:t> and Richard </a:t>
            </a:r>
            <a:r>
              <a:rPr lang="en-US" sz="2000" dirty="0" err="1"/>
              <a:t>A.Kolk</a:t>
            </a:r>
            <a:r>
              <a:rPr lang="en-US" sz="2000" dirty="0"/>
              <a:t>, ―Mechatronics System Design‖, Thomson </a:t>
            </a:r>
            <a:r>
              <a:rPr lang="en-US" sz="2000" dirty="0" smtClean="0"/>
              <a:t>India</a:t>
            </a:r>
            <a:br>
              <a:rPr lang="en-US" sz="2000" dirty="0" smtClean="0"/>
            </a:br>
            <a:r>
              <a:rPr lang="en-US" sz="2000" dirty="0" smtClean="0"/>
              <a:t>Edition </a:t>
            </a:r>
            <a:r>
              <a:rPr lang="en-US" sz="2000" dirty="0"/>
              <a:t>2007. 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869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10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Libre Baskerville"/>
              <a:buNone/>
            </a:pPr>
            <a:r>
              <a:rPr lang="it-IT" dirty="0"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CREDITS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223837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dirty="0">
                <a:latin typeface="Century"/>
                <a:ea typeface="Century"/>
                <a:cs typeface="Century"/>
                <a:sym typeface="Century"/>
              </a:rPr>
              <a:t>Shubham Bhandari(Group Leader)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 dirty="0">
                <a:latin typeface="Century"/>
                <a:ea typeface="Century"/>
                <a:cs typeface="Century"/>
                <a:sym typeface="Century"/>
              </a:rPr>
              <a:t>Shraddha Bhagure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 dirty="0">
                <a:latin typeface="Century"/>
                <a:ea typeface="Century"/>
                <a:cs typeface="Century"/>
                <a:sym typeface="Century"/>
              </a:rPr>
              <a:t>Purva Mutha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 dirty="0">
                <a:latin typeface="Century"/>
                <a:ea typeface="Century"/>
                <a:cs typeface="Century"/>
                <a:sym typeface="Century"/>
              </a:rPr>
              <a:t>Trupti Chavan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 dirty="0">
                <a:latin typeface="Century"/>
                <a:ea typeface="Century"/>
                <a:cs typeface="Century"/>
                <a:sym typeface="Century"/>
              </a:rPr>
              <a:t>Rohan Baichwal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buSzPts val="2400"/>
              <a:buChar char="•"/>
            </a:pPr>
            <a:r>
              <a:rPr lang="it-IT" dirty="0">
                <a:latin typeface="Century"/>
                <a:ea typeface="Century"/>
                <a:cs typeface="Century"/>
                <a:sym typeface="Century"/>
              </a:rPr>
              <a:t>Alonna Debbarna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798268" y="332656"/>
            <a:ext cx="3203700" cy="10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Libre Baskerville"/>
              <a:buNone/>
            </a:pPr>
            <a:r>
              <a:rPr lang="it-IT" b="1">
                <a:latin typeface="Libre Baskerville"/>
                <a:ea typeface="Libre Baskerville"/>
                <a:cs typeface="Libre Baskerville"/>
                <a:sym typeface="Libre Baskerville"/>
              </a:rPr>
              <a:t>CONTENT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485900" y="1374826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3837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Abstract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Introduction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NODEMCU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Components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Sensors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WORKING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Product Validation-NEED,CONS ,PROS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Product Design &amp; Development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Implementation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Conclusion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Citation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buSzPts val="1600"/>
              <a:buChar char="•"/>
            </a:pPr>
            <a:r>
              <a:rPr lang="it-IT" sz="1600">
                <a:latin typeface="Century"/>
                <a:ea typeface="Century"/>
                <a:cs typeface="Century"/>
                <a:sym typeface="Century"/>
              </a:rPr>
              <a:t>Credits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413892" y="332656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Libre Baskerville"/>
              <a:buNone/>
            </a:pPr>
            <a:r>
              <a:rPr lang="it-IT"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ABSTRACT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223837" lvl="0" indent="-223837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Font typeface="Noto Sans Symbols"/>
              <a:buNone/>
            </a:pPr>
            <a:endParaRPr sz="2220">
              <a:latin typeface="Century"/>
              <a:ea typeface="Century"/>
              <a:cs typeface="Century"/>
              <a:sym typeface="Century"/>
            </a:endParaRPr>
          </a:p>
          <a:p>
            <a:pPr marL="223837" lvl="0" indent="-223837" algn="just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Char char="➢"/>
            </a:pPr>
            <a:r>
              <a:rPr lang="it-IT" sz="2220">
                <a:latin typeface="Century"/>
                <a:ea typeface="Century"/>
                <a:cs typeface="Century"/>
                <a:sym typeface="Century"/>
              </a:rPr>
              <a:t> SMART GARDENING SYSTEM using IoT is a system that uses computers or mobile devices to control basic plant needs through internet from anywhere around the world.</a:t>
            </a:r>
          </a:p>
          <a:p>
            <a:pPr marL="223837" lvl="0" indent="-223837" algn="just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None/>
            </a:pPr>
            <a:endParaRPr sz="2220">
              <a:solidFill>
                <a:srgbClr val="FFEFC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223837" lvl="0" indent="-223837" algn="just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Char char="➢"/>
            </a:pPr>
            <a:r>
              <a:rPr lang="it-IT" sz="2220">
                <a:solidFill>
                  <a:srgbClr val="FFEFCA"/>
                </a:solidFill>
                <a:latin typeface="Century"/>
                <a:ea typeface="Century"/>
                <a:cs typeface="Century"/>
                <a:sym typeface="Century"/>
              </a:rPr>
              <a:t>   The system will automatically update and display on the basis of live sensors’ data.</a:t>
            </a:r>
          </a:p>
          <a:p>
            <a:pPr marL="223837" lvl="0" indent="-223837" algn="just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None/>
            </a:pPr>
            <a:endParaRPr sz="2220">
              <a:solidFill>
                <a:srgbClr val="FFEFCA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223837" lvl="0" indent="-223837" algn="just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Char char="➢"/>
            </a:pPr>
            <a:r>
              <a:rPr lang="it-IT" sz="2220">
                <a:solidFill>
                  <a:srgbClr val="FFEFCA"/>
                </a:solidFill>
                <a:latin typeface="Century"/>
                <a:ea typeface="Century"/>
                <a:cs typeface="Century"/>
                <a:sym typeface="Century"/>
              </a:rPr>
              <a:t>   This system is designed to be expandable allowing a variety of devices to be controlled.  </a:t>
            </a:r>
          </a:p>
          <a:p>
            <a:pPr marL="223837" lvl="0" indent="-223837" algn="just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None/>
            </a:pPr>
            <a:endParaRPr sz="2220">
              <a:latin typeface="Century"/>
              <a:ea typeface="Century"/>
              <a:cs typeface="Century"/>
              <a:sym typeface="Century"/>
            </a:endParaRPr>
          </a:p>
          <a:p>
            <a:pPr marL="223837" lvl="0" indent="-223837" algn="l" rtl="0">
              <a:lnSpc>
                <a:spcPct val="80000"/>
              </a:lnSpc>
              <a:spcBef>
                <a:spcPts val="1800"/>
              </a:spcBef>
              <a:buSzPts val="2220"/>
              <a:buNone/>
            </a:pPr>
            <a:endParaRPr sz="222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438228" y="381000"/>
            <a:ext cx="3672300" cy="88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0574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40"/>
              <a:buFont typeface="Libre Baskerville"/>
              <a:buNone/>
            </a:pPr>
            <a:r>
              <a:rPr lang="it-IT" sz="324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 lang="it-IT" sz="324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223837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When you spend 9 hours in a office and 2 hours in traffic it is obvious that your favorite rose or lily plant may get neglected but now for this problem we are here with a perfect solution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This project of smart gardening is important in order to encourage people to garden which is very important for reducing the carbon dioxide content in the environment.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This project presents a possible solution  whereby the user controls devices/ sensors and lights.</a:t>
            </a:r>
          </a:p>
          <a:p>
            <a:pPr marL="223837" lvl="0" indent="-223837" algn="l" rtl="0">
              <a:lnSpc>
                <a:spcPct val="90000"/>
              </a:lnSpc>
              <a:spcBef>
                <a:spcPts val="1800"/>
              </a:spcBef>
              <a:buSzPts val="2400"/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726261" y="332656"/>
            <a:ext cx="2304300" cy="10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0574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40"/>
              <a:buFont typeface="Libre Baskerville"/>
              <a:buNone/>
            </a:pPr>
            <a:r>
              <a:rPr lang="it-IT" sz="3240">
                <a:latin typeface="Libre Baskerville"/>
                <a:ea typeface="Libre Baskerville"/>
                <a:cs typeface="Libre Baskerville"/>
                <a:sym typeface="Libre Baskerville"/>
              </a:rPr>
              <a:t>SENSORS</a:t>
            </a:r>
            <a:br>
              <a:rPr lang="it-IT" sz="3240"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lang="it-IT" sz="324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23" name="Shape 123"/>
          <p:cNvGraphicFramePr/>
          <p:nvPr/>
        </p:nvGraphicFramePr>
        <p:xfrm>
          <a:off x="1568450" y="1484784"/>
          <a:ext cx="9134475" cy="1664700"/>
        </p:xfrm>
        <a:graphic>
          <a:graphicData uri="http://schemas.openxmlformats.org/drawingml/2006/table">
            <a:tbl>
              <a:tblPr firstRow="1" bandRow="1">
                <a:noFill/>
                <a:tableStyleId>{EF2589AD-4F99-4619-B018-B625462FB1A5}</a:tableStyleId>
              </a:tblPr>
              <a:tblGrid>
                <a:gridCol w="1069575"/>
                <a:gridCol w="3096350"/>
                <a:gridCol w="4968550"/>
              </a:tblGrid>
              <a:tr h="44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 u="none" strike="noStrike" cap="none"/>
                        <a:t>Sr.no.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SENSORS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USE1</a:t>
                      </a:r>
                    </a:p>
                  </a:txBody>
                  <a:tcPr marL="91450" marR="91450" marT="45725" marB="45725"/>
                </a:tc>
              </a:tr>
              <a:tr h="7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1.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DHT11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Temperature &amp; humidity sensor</a:t>
                      </a:r>
                    </a:p>
                  </a:txBody>
                  <a:tcPr marL="91450" marR="91450" marT="45725" marB="45725"/>
                </a:tc>
              </a:tr>
              <a:tr h="448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2.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SOIL MOISTURE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Detect moisture of the soil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124" name="Shape 124" descr="C:\Users\user\Downloads\sku_316867_1.jpg"/>
          <p:cNvPicPr preferRelativeResize="0"/>
          <p:nvPr/>
        </p:nvPicPr>
        <p:blipFill rotWithShape="1">
          <a:blip>
            <a:alphaModFix/>
          </a:blip>
          <a:srcRect l="1788" t="27275" r="3568" b="23632"/>
          <a:stretch/>
        </p:blipFill>
        <p:spPr>
          <a:xfrm>
            <a:off x="2055813" y="3725272"/>
            <a:ext cx="4038599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2564" y="3725272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029416" y="764704"/>
            <a:ext cx="35967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Libre Baskerville"/>
              <a:buNone/>
            </a:pPr>
            <a:r>
              <a:rPr lang="it-IT">
                <a:latin typeface="Libre Baskerville"/>
                <a:ea typeface="Libre Baskerville"/>
                <a:cs typeface="Libre Baskerville"/>
                <a:sym typeface="Libre Baskerville"/>
              </a:rPr>
              <a:t>NODEMCU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065213" y="1772816"/>
            <a:ext cx="3581400" cy="42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Developer-ESP8266 open source        	   Community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Type-Single board microcontroller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Operating System-XTOS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CPU-ESP8266(LX106)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Memory-128Kb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Storage-4Mb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it-IT">
                <a:latin typeface="Century"/>
                <a:ea typeface="Century"/>
                <a:cs typeface="Century"/>
                <a:sym typeface="Century"/>
              </a:rPr>
              <a:t>Power-USB</a:t>
            </a:r>
          </a:p>
          <a:p>
            <a:pPr marL="0" lvl="0" indent="-114300" algn="l" rtl="0">
              <a:lnSpc>
                <a:spcPct val="90000"/>
              </a:lnSpc>
              <a:spcBef>
                <a:spcPts val="1200"/>
              </a:spcBef>
              <a:buSzPts val="1800"/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32" name="Shape 13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30316" y="685800"/>
            <a:ext cx="65526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438228" y="332656"/>
            <a:ext cx="3024300" cy="81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Libre Baskerville"/>
              <a:buNone/>
            </a:pPr>
            <a:r>
              <a:rPr lang="it-IT">
                <a:latin typeface="Libre Baskerville"/>
                <a:ea typeface="Libre Baskerville"/>
                <a:cs typeface="Libre Baskerville"/>
                <a:sym typeface="Libre Baskerville"/>
              </a:rPr>
              <a:t>Components</a:t>
            </a:r>
          </a:p>
        </p:txBody>
      </p:sp>
      <p:pic>
        <p:nvPicPr>
          <p:cNvPr id="138" name="Shape 138" descr="index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17" y="4228544"/>
            <a:ext cx="3528392" cy="22215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Shape 139"/>
          <p:cNvGraphicFramePr/>
          <p:nvPr/>
        </p:nvGraphicFramePr>
        <p:xfrm>
          <a:off x="909836" y="1484784"/>
          <a:ext cx="10225125" cy="2225100"/>
        </p:xfrm>
        <a:graphic>
          <a:graphicData uri="http://schemas.openxmlformats.org/drawingml/2006/table">
            <a:tbl>
              <a:tblPr firstRow="1" bandRow="1">
                <a:noFill/>
                <a:tableStyleId>{EF2589AD-4F99-4619-B018-B625462FB1A5}</a:tableStyleId>
              </a:tblPr>
              <a:tblGrid>
                <a:gridCol w="1008100"/>
                <a:gridCol w="3312375"/>
                <a:gridCol w="59046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Sr no.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Component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Use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1.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Breadboard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Interconnect circuit design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2.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Jump wires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For connecting components without soldering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3.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Motors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For motion of Sprinklers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4.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Relay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As a switch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5.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LED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it-IT" sz="1800"/>
                        <a:t>As a Indicator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140" name="Shape 140" descr="700px-1_channe_relayl_intreface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951" t="6886" r="33580" b="10448"/>
          <a:stretch/>
        </p:blipFill>
        <p:spPr>
          <a:xfrm>
            <a:off x="3762402" y="4228544"/>
            <a:ext cx="3276600" cy="22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C:\Users\user\Downloads\download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 l="2563" t="5797" r="8745" b="3326"/>
          <a:stretch/>
        </p:blipFill>
        <p:spPr>
          <a:xfrm>
            <a:off x="7039695" y="4228544"/>
            <a:ext cx="2438400" cy="22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78788" y="4231744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150196" y="404664"/>
            <a:ext cx="2664300" cy="91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Libre Baskerville"/>
              <a:buNone/>
            </a:pPr>
            <a:r>
              <a:rPr lang="it-IT">
                <a:latin typeface="Libre Baskerville"/>
                <a:ea typeface="Libre Baskerville"/>
                <a:cs typeface="Libre Baskerville"/>
                <a:sym typeface="Libre Baskerville"/>
              </a:rPr>
              <a:t>WORKING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1053852" y="3201174"/>
            <a:ext cx="10044531" cy="959700"/>
            <a:chOff x="0" y="2220446"/>
            <a:chExt cx="10044531" cy="959700"/>
          </a:xfrm>
        </p:grpSpPr>
        <p:sp>
          <p:nvSpPr>
            <p:cNvPr id="149" name="Shape 149"/>
            <p:cNvSpPr/>
            <p:nvPr/>
          </p:nvSpPr>
          <p:spPr>
            <a:xfrm>
              <a:off x="0" y="2220446"/>
              <a:ext cx="1255500" cy="95970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4AB1E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28109" y="2248555"/>
              <a:ext cx="1199400" cy="90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Web app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381133" y="2544608"/>
              <a:ext cx="266100" cy="3114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2DE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1381133" y="2606884"/>
              <a:ext cx="186300" cy="18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757806" y="2220446"/>
              <a:ext cx="1255500" cy="95970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4AB1E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1785915" y="2248555"/>
              <a:ext cx="1199400" cy="90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Wi-Fi or Network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3138939" y="2544608"/>
              <a:ext cx="266100" cy="3114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2DE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3138939" y="2606884"/>
              <a:ext cx="186300" cy="18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515612" y="2220446"/>
              <a:ext cx="1255500" cy="95970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4AB1E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3543721" y="2248555"/>
              <a:ext cx="1199400" cy="90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Cloud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896745" y="2544608"/>
              <a:ext cx="266100" cy="3114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2DE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4896745" y="2606884"/>
              <a:ext cx="186300" cy="18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5273418" y="2220446"/>
              <a:ext cx="1255500" cy="95970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4AB1E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5301527" y="2248555"/>
              <a:ext cx="1199400" cy="90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Wi-Fi 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6654552" y="2544608"/>
              <a:ext cx="266100" cy="3114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2DE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6654552" y="2606884"/>
              <a:ext cx="186300" cy="18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7031224" y="2220446"/>
              <a:ext cx="1255500" cy="95970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4AB1E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7059333" y="2248555"/>
              <a:ext cx="1199400" cy="90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Smart garden HUB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8412358" y="2544608"/>
              <a:ext cx="266100" cy="3114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2DE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8412358" y="2606884"/>
              <a:ext cx="186300" cy="18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8789031" y="2220446"/>
              <a:ext cx="1255500" cy="95970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4AB1E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8817140" y="2248555"/>
              <a:ext cx="1199400" cy="90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System and sensors</a:t>
              </a:r>
            </a:p>
          </p:txBody>
        </p:sp>
      </p:grpSp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719333"/>
              </p:ext>
            </p:extLst>
          </p:nvPr>
        </p:nvGraphicFramePr>
        <p:xfrm>
          <a:off x="1053852" y="980728"/>
          <a:ext cx="10044607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-914400"/>
            <a:ext cx="8692500" cy="2819400"/>
          </a:xfrm>
        </p:spPr>
        <p:txBody>
          <a:bodyPr/>
          <a:lstStyle/>
          <a:p>
            <a:r>
              <a:rPr lang="en-US" dirty="0" smtClean="0"/>
              <a:t>ON BOARD CONNECTIONS</a:t>
            </a:r>
            <a:endParaRPr lang="en-US" dirty="0"/>
          </a:p>
        </p:txBody>
      </p:sp>
      <p:pic>
        <p:nvPicPr>
          <p:cNvPr id="4" name="Picture 2" descr="G:\IMG-20171227-WA00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2438400"/>
            <a:ext cx="61402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316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628</Words>
  <Application>Microsoft Office PowerPoint</Application>
  <PresentationFormat>Custom</PresentationFormat>
  <Paragraphs>114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Digital Blue Tunnel 16x9</vt:lpstr>
      <vt:lpstr>PowerPoint Presentation</vt:lpstr>
      <vt:lpstr>CONTENT</vt:lpstr>
      <vt:lpstr>                      ABSTRACT</vt:lpstr>
      <vt:lpstr>INTRODUCTION</vt:lpstr>
      <vt:lpstr>SENSORS </vt:lpstr>
      <vt:lpstr>NODEMCU</vt:lpstr>
      <vt:lpstr>Components</vt:lpstr>
      <vt:lpstr>WORKING</vt:lpstr>
      <vt:lpstr>ON BOARD CONNECTIONS</vt:lpstr>
      <vt:lpstr>                      Concept Validation</vt:lpstr>
      <vt:lpstr>PROS &amp;CONS</vt:lpstr>
      <vt:lpstr>                 Development &amp; Design</vt:lpstr>
      <vt:lpstr>                   IMPLEMENTATION</vt:lpstr>
      <vt:lpstr>                     CONCLUSION</vt:lpstr>
      <vt:lpstr>REFERENCES    Nitaigour P. Mahalik ,‖ Mechatronics-Principles, Concepts and Applications‖, Tata McGraw Hill, Eleventh reprint 2011.   DevdasShetty and Richard A.Kolk, ―Mechatronics System Design‖, Thomson India Edition 2007.     </vt:lpstr>
      <vt:lpstr>                        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shubham</cp:lastModifiedBy>
  <cp:revision>5</cp:revision>
  <dcterms:modified xsi:type="dcterms:W3CDTF">2017-12-29T06:15:20Z</dcterms:modified>
</cp:coreProperties>
</file>