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52DB-E011-0A48-98F1-3468FCFE8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E6969-E474-7447-B945-63EC167D4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64FF7-71D2-A94A-B96D-AA308B15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A2A-3123-D94E-9744-371AA5724810}" type="datetimeFigureOut">
              <a:rPr lang="en-US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6ACBA-8F0D-0D48-B918-9041C627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4539-88EC-CA43-8937-DB3D52DA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14D6-25BC-B049-ABA6-88862BAD89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2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0085-E2A8-794F-8CA1-B9C2E1EE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84451-DCD1-2E4E-9280-9473B3144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AA105-4CF8-604C-880C-7A228999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A2A-3123-D94E-9744-371AA5724810}" type="datetimeFigureOut">
              <a:rPr lang="en-US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481CB-B5A0-414E-B877-44712910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E9CE2-F893-A941-BB98-56DBE08E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14D6-25BC-B049-ABA6-88862BAD89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DE164-5CC1-9F4D-B814-78FA52E31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12139-4B9B-0F41-938F-26E75A6DA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A06A0-6365-F747-8FB1-9702B0D9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A2A-3123-D94E-9744-371AA5724810}" type="datetimeFigureOut">
              <a:rPr lang="en-US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B6858-E43B-7945-B9FA-6168AD5A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6D4D2-1AE2-6B4C-A1DB-58F60088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14D6-25BC-B049-ABA6-88862BAD89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1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1734-D02A-E94E-9166-7F116EB1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C90C6-88FB-0A4F-9A33-E750AAF7F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3B85A-9D67-E447-9269-2871ECF1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A2A-3123-D94E-9744-371AA5724810}" type="datetimeFigureOut">
              <a:rPr lang="en-US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93935-84D6-B041-A727-4FE773B7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DFCE5-4425-C041-8027-F5D41517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14D6-25BC-B049-ABA6-88862BAD89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C241-5A1F-F04D-B60C-D774ED9E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1C1FC-73E7-414C-A0F3-2F13A0BC8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323B-68F3-BB41-834E-5BCCF5E1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A2A-3123-D94E-9744-371AA5724810}" type="datetimeFigureOut">
              <a:rPr lang="en-US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5924E-856C-3D4B-8548-03CBA996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C5D0C-09C7-364A-A392-C76ACF1E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14D6-25BC-B049-ABA6-88862BAD89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E51E-031A-8641-8A05-DE4656DF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27563-7037-5F45-AC2D-2EAE06344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54C0A-7A43-D644-9927-D2E4E07F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D14A6-3251-5D40-818F-F12DE1D9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A2A-3123-D94E-9744-371AA5724810}" type="datetimeFigureOut">
              <a:rPr lang="en-US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8D05-2A72-A741-A12C-9EE31B5C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F9516-ACE8-5048-A2F2-641F9FD7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14D6-25BC-B049-ABA6-88862BAD89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8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020A-9F45-544D-B078-9083269E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28192-0DC5-FC4A-8BE9-E5ED7DDB3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A839A-667A-BB4C-ADBD-FF5211534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B1F06-CAF0-1245-BE38-AD63C10ED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38BE5-C426-BC4E-8803-30D231526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23ABA-1B60-DD45-A815-897458D3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A2A-3123-D94E-9744-371AA5724810}" type="datetimeFigureOut">
              <a:rPr lang="en-US"/>
              <a:t>10/11/2018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6F600-87C3-CD4F-9385-B38786AA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3AD82-88F2-9849-81CE-B4D84F33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14D6-25BC-B049-ABA6-88862BAD89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1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8828-3B53-014F-97E3-D4B53E2A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712BE-1216-5544-BBC8-DEF00F6C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A2A-3123-D94E-9744-371AA5724810}" type="datetimeFigureOut">
              <a:rPr lang="en-US"/>
              <a:t>10/11/2018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EB902-4F7F-B045-97DF-EAB9CF6E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BFA68-8920-9947-96D7-FED909BA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14D6-25BC-B049-ABA6-88862BAD89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3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9F9C0-82D3-2C45-8621-4CE5CB66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A2A-3123-D94E-9744-371AA5724810}" type="datetimeFigureOut">
              <a:rPr lang="en-US"/>
              <a:t>10/11/2018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BC015-EB8A-E94D-95CE-C3795337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A448F-12EA-8441-AF53-58CE3694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14D6-25BC-B049-ABA6-88862BAD89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1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5269-49F0-E04B-8171-08C9FCD9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66E4F-5AF9-B946-9833-FBEBF8B3D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51D76-A658-CE47-B8C2-75AFD5A67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D62E0-031A-CC4B-898C-68793EE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A2A-3123-D94E-9744-371AA5724810}" type="datetimeFigureOut">
              <a:rPr lang="en-US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764D6-6A7F-0149-945B-B3A28990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AF2AD-0DAF-A548-B6F1-827C7C52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14D6-25BC-B049-ABA6-88862BAD89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3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9F10-EC84-DA43-B37C-F79F4403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9CA8D-8DED-B04F-9D54-BC311F836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751AB-865A-5943-8FA6-F215B2CC3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2436A-AA78-AA43-900C-8CCEBDEF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0A2A-3123-D94E-9744-371AA5724810}" type="datetimeFigureOut">
              <a:rPr lang="en-US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2315F-8F92-4E45-AA28-274D6257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779B2-C605-8E48-BCDE-FE29D04E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F14D6-25BC-B049-ABA6-88862BAD89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36E55-ACCF-1045-AD82-A5D4E9BA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446F9-6F8D-8846-9177-0405A2550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EB77F-4623-B74C-979E-7B837A95B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0A2A-3123-D94E-9744-371AA5724810}" type="datetimeFigureOut">
              <a:rPr lang="en-US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FC0F4-5181-894F-BCD3-6D2692B91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89886-6037-6B48-898B-D04F5A56E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F14D6-25BC-B049-ABA6-88862BAD899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56E5-6BEC-6B4E-84DF-7A96DF5B8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i="1">
                <a:solidFill>
                  <a:srgbClr val="7030A0"/>
                </a:solidFill>
              </a:rPr>
              <a:t>Mathcad</a:t>
            </a:r>
            <a:endParaRPr lang="en-US" i="1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156EC-63E7-1747-8B1D-F5AE290C9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5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D0D2-3958-CF42-9C6B-4B83A27E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>
                <a:solidFill>
                  <a:srgbClr val="002060"/>
                </a:solidFill>
              </a:rPr>
              <a:t>Ideology</a:t>
            </a:r>
            <a:endParaRPr lang="en-US" i="1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0985-EE77-AF46-8B7C-37211E2E7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To make license for their proprietary application.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3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108B-500D-3948-8DDD-F7F77BB3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i="1">
                <a:solidFill>
                  <a:srgbClr val="002060"/>
                </a:solidFill>
              </a:rPr>
              <a:t>History</a:t>
            </a:r>
            <a:endParaRPr lang="en-US" sz="2400" i="1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BE0B-356B-DA47-9472-84572476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First introduced in 1986 on DOS, it was the first to introduce live editing of typeset mathematical notation, combined with it’s automatic computation.</a:t>
            </a:r>
          </a:p>
          <a:p>
            <a:r>
              <a:rPr lang="en-IN"/>
              <a:t>Originally conceived and written by Allen Razdow (of MIT,cofounder of mathsoft), Mathcad is now owned by PTC.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5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C416-AFD8-FB48-95B4-42E93077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>
                <a:solidFill>
                  <a:srgbClr val="002060"/>
                </a:solidFill>
              </a:rPr>
              <a:t>What problem does it solve?</a:t>
            </a:r>
            <a:endParaRPr lang="en-US" i="1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9A9B-2B92-E044-817E-68271606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Mathcad is computer software primarily intended for the verification, validation, documentation and reuse of engineering calculations [3].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0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6226-B437-3B44-AF0E-BF451960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>
                <a:solidFill>
                  <a:srgbClr val="002060"/>
                </a:solidFill>
              </a:rPr>
              <a:t>Features</a:t>
            </a:r>
            <a:endParaRPr lang="en-US" i="1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B040D-9424-BC4C-A657-1A377970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/>
              <a:t>Commercial use: User can upgrade license but Mathcad license cannot be use for commercial use.</a:t>
            </a:r>
          </a:p>
          <a:p>
            <a:r>
              <a:rPr lang="en-IN"/>
              <a:t>Modify: as source code is not available we cannot modify or add features or create derivatives.</a:t>
            </a:r>
          </a:p>
          <a:p>
            <a:r>
              <a:rPr lang="en-IN"/>
              <a:t>Distribution: It is copyright license we cannot distribute the software.</a:t>
            </a:r>
          </a:p>
          <a:p>
            <a:r>
              <a:rPr lang="en-IN"/>
              <a:t>Community: Use can have support in their software as it a proprietary license their is Mathcad support team.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6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538C-7823-9E4E-9B78-D235B055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>
                <a:solidFill>
                  <a:srgbClr val="002060"/>
                </a:solidFill>
              </a:rPr>
              <a:t>Licensing model</a:t>
            </a:r>
            <a:endParaRPr lang="en-US" i="1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3654-D8D8-3141-B6CE-56D642FD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Proprietary license.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0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EB02-1A6D-0948-ABE9-C63490F7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>
                <a:solidFill>
                  <a:srgbClr val="002060"/>
                </a:solidFill>
              </a:rPr>
              <a:t>Which popular license release under this license?</a:t>
            </a:r>
            <a:endParaRPr lang="en-US" i="1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4271A-BC45-3744-9F38-4A07832F1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Mathcad</a:t>
            </a:r>
          </a:p>
          <a:p>
            <a:r>
              <a:rPr lang="en-IN"/>
              <a:t>Mathcad pro</a:t>
            </a:r>
          </a:p>
          <a:p>
            <a:r>
              <a:rPr lang="en-IN"/>
              <a:t>Mathcad creo.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5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0F46-2116-A54F-B4B0-A7C81964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>
                <a:solidFill>
                  <a:srgbClr val="002060"/>
                </a:solidFill>
              </a:rPr>
              <a:t>Any popular news?</a:t>
            </a:r>
            <a:endParaRPr lang="en-US" i="1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62599-A565-1A4D-B398-BC7E2BE6C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Mathcad is largely used among the engineer’s and scientists.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2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556F-79A7-824D-B1EB-47817913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>
                <a:solidFill>
                  <a:srgbClr val="002060"/>
                </a:solidFill>
              </a:rPr>
              <a:t>Popularity</a:t>
            </a:r>
            <a:endParaRPr lang="en-US" i="1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53293-68D1-9249-865A-FE02FFAE6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Community , widely use.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1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Mathcad</vt:lpstr>
      <vt:lpstr>Ideology</vt:lpstr>
      <vt:lpstr>History</vt:lpstr>
      <vt:lpstr>What problem does it solve?</vt:lpstr>
      <vt:lpstr>Features</vt:lpstr>
      <vt:lpstr>Licensing model</vt:lpstr>
      <vt:lpstr>Which popular license release under this license?</vt:lpstr>
      <vt:lpstr>Any popular news?</vt:lpstr>
      <vt:lpstr>Popularity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Mathcad</dc:title>
  <cp:revision>3</cp:revision>
  <dcterms:modified xsi:type="dcterms:W3CDTF">2018-10-11T04:43:13Z</dcterms:modified>
</cp:coreProperties>
</file>