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84BF-A799-7E47-BE94-BB694E8E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4E5D-4487-EE4D-A98B-88D5745B7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6991-90B0-664E-A391-E642575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994E-3C51-F44A-843F-89588621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841B-3CD5-944A-A197-ABEA0F7A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7DB5-7F24-094A-8E0F-124037A5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E719A-68A2-7843-9503-AB066C431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E858-EDC4-2C4A-9984-2E752856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7EE8-F80A-FB4E-8B01-DC9755C1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CF53-17D3-7845-A6BF-CA6EEC37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C830F-DB30-9C4C-A3FA-52BBE3475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8BA5E-66F9-B84C-A787-69416D54D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16FB-816E-2A40-879A-77DD0817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48723-6416-EB4F-8DC8-F5594688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DC51-90AA-3940-9398-D0C0FBB0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3FE4-EFAE-4A42-B5B4-5073D0B7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7D4F-B171-F143-964B-2CB86D5B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1144-D661-5841-BDAB-5EC70105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434A-3BF9-CF43-BBF0-30C4889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83E6-ACCF-0B4B-B3F3-3643B744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2DB6-CECB-654C-825A-1BE3E569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CA0B-CA7A-3B41-91BA-606B65BC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1E64-A57C-8443-89EE-A9EBC710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E0F4-F833-8840-BDCE-18DD7D6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2D82-C1D6-6346-93C4-3A222BDE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9442-8D55-AB48-BBDA-5B099E5D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0B06-0C16-4147-BD99-2849D042F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4FE62-957C-5041-B8EB-82A93C10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0AF5-3B27-7A4D-A93C-DEEBA86A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F6D7-534E-7C4E-9409-6008B14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BE86-9837-1946-B06E-7EE87AF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7A3F-5242-3042-862D-FC106724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D660-83E2-4142-B5FB-D1A0A454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4A2B-2B0F-5D4A-8B22-1CD32B4D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4EA10-1368-5541-A14F-96B4AD8D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C59-C216-B04A-8BB7-57424929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F36E4-7C69-7447-B216-54A365A7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FC2DD-DD5D-AF4E-822F-AD0FEC43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F3E6-DA9B-EA42-8A05-C25563E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5EF-0FE7-CE49-8CE7-56111146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99EA2-1E6B-1A49-BC93-51924527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87923-B403-C246-9E4C-153A6CFA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F617D-294A-B84D-AD5D-4404E968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12CBE-311B-574B-8676-8DE174A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F3ED2-3F16-1A4F-99CA-50D4F151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1CB55-3D0E-B441-AE3D-4EE8F84B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9F12-4A8D-8745-9C7A-2854D95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437A-1E4F-AC4D-ACF6-61C7E7DA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3435B-AD68-614A-BA6C-53CAEC5B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0414-155A-D14C-BCF4-F91DB4A1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EB48-FE03-E740-9660-AE637008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A91E-4523-C54D-81C1-5CA72F1E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F6A9-4749-0F4A-AAAB-D784587A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C5B9-B53E-CB4B-A5D8-7F19318B8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068A-7DAF-A64A-B9F6-6EAAE5007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2FAA-69F0-E743-92E6-612FB3FE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25141-8D62-D845-9C16-5C95E8FC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726B0-E1F3-E44E-B5B8-95FF1D4C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2F77F-3CD6-EB4D-B4C9-499574C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53C38-013E-0646-8714-53B1D08B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8A55-7F45-A243-AC93-23E24B30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FA13-E171-3140-835F-8E5E268FCB5A}" type="datetimeFigureOut">
              <a:rPr lang="en-US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D41C-CB0D-5045-84F3-10FCDE5A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1BC6-7265-6547-9003-EAF8B4C3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2478-C83C-1244-BD77-5F8B3793DBA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819B-DE1A-0F4B-B789-556639202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>
                <a:solidFill>
                  <a:srgbClr val="C00000"/>
                </a:solidFill>
              </a:rPr>
              <a:t>SWAD</a:t>
            </a:r>
            <a:endParaRPr lang="en-US" i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6885B-9659-3342-9854-FAA1FC449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641D-A8A7-F242-B5A9-B4308C6B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FF0000"/>
                </a:solidFill>
              </a:rPr>
              <a:t>Ideology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5721-732B-8248-B897-10168D29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Swad integrate into a web tool various function to support learning,teaching and management of data from students and teachers.</a:t>
            </a:r>
          </a:p>
          <a:p>
            <a:r>
              <a:rPr lang="en-IN" sz="2400"/>
              <a:t>These include access to information on the courses ( teaching, guide,bibliography, etc...) documents storage ( notes ,presentation, outlines.........,)list and record card of students and teachers.</a:t>
            </a:r>
          </a:p>
          <a:p>
            <a:r>
              <a:rPr lang="en-IN" sz="2400"/>
              <a:t>Social network,discusion forums, assignment students self assignment through interactive test and individual consultation of mark.</a:t>
            </a: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1906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5404-E972-3440-8197-9B90BAD2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FF0000"/>
                </a:solidFill>
              </a:rPr>
              <a:t>What problem does it solve.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2505-7C07-4741-8416-7BEB4CF5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objective address in the development of the preform SWAD can be specified depending on its potential benificIaries.</a:t>
            </a:r>
          </a:p>
          <a:p>
            <a:r>
              <a:rPr lang="en-IN"/>
              <a:t>For teachers and other administration of the platform the objective were carrying through internet the management task related to a course.</a:t>
            </a:r>
          </a:p>
          <a:p>
            <a:r>
              <a:rPr lang="en-IN"/>
              <a:t>For the institution or company SWAD has the additional advantages of being fast and efficient, consuming very little computer resources, so being suitable for low cost installation.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9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3360-5F26-B644-8047-EF1F77EA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FF0000"/>
                </a:solidFill>
              </a:rPr>
              <a:t>Licensing model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411F-1E7F-664B-BDCB-04908981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GNU Affero General Public License.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68A6-BB94-0348-9EE7-77341E24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FF0000"/>
                </a:solidFill>
              </a:rPr>
              <a:t>Popularity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6324-876F-FE43-B2FD-85BA2A13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SWAD is popular among students and teachers who want to go aboard and learn or go for job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C662-79F6-B342-9E97-72D21825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>
                <a:solidFill>
                  <a:srgbClr val="FF0000"/>
                </a:solidFill>
              </a:rPr>
              <a:t>Impact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AEEC-5C3A-1247-AD7E-948F7AFA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Students can access course across the globe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SWAD</vt:lpstr>
      <vt:lpstr>Ideology</vt:lpstr>
      <vt:lpstr>What problem does it solve.</vt:lpstr>
      <vt:lpstr>Licensing model</vt:lpstr>
      <vt:lpstr>Popularity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SWAD</dc:title>
  <cp:revision>2</cp:revision>
  <dcterms:modified xsi:type="dcterms:W3CDTF">2018-10-11T04:43:52Z</dcterms:modified>
</cp:coreProperties>
</file>