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96" r:id="rId5"/>
    <p:sldId id="316" r:id="rId6"/>
    <p:sldId id="317" r:id="rId7"/>
    <p:sldId id="318" r:id="rId8"/>
    <p:sldId id="319" r:id="rId9"/>
    <p:sldId id="320" r:id="rId10"/>
    <p:sldId id="321" r:id="rId11"/>
    <p:sldId id="271" r:id="rId12"/>
    <p:sldId id="303" r:id="rId13"/>
    <p:sldId id="304" r:id="rId14"/>
    <p:sldId id="306" r:id="rId15"/>
    <p:sldId id="315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735D7-804F-47F3-996D-09BC0690FF32}" v="1973" dt="2021-03-04T08:36:43.590"/>
    <p1510:client id="{9334600E-37D0-4DE2-B01A-573D67C2E7D4}" v="9" dt="2021-03-04T09:26:10.462"/>
    <p1510:client id="{C4C2C482-1E8F-43AA-A45F-74736BDF7B9F}" v="2448" dt="2021-01-02T18:32:57.845"/>
    <p1510:client id="{DE7C8CAD-DDD8-4525-BE71-088B4E8D55FA}" v="547" dt="2021-05-22T15:04:02.724"/>
    <p1510:client id="{F4BFCC1E-8FF9-492B-A13F-102C845B31C4}" v="856" dt="2021-06-06T12:41:57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467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5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4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70" y="148853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375" y="5204046"/>
            <a:ext cx="4588625" cy="882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 :</a:t>
            </a:r>
          </a:p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SHUBHAM DEWANGAN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3154D-EA16-45E4-89A0-A6D545F848F9}"/>
              </a:ext>
            </a:extLst>
          </p:cNvPr>
          <p:cNvSpPr txBox="1"/>
          <p:nvPr/>
        </p:nvSpPr>
        <p:spPr>
          <a:xfrm>
            <a:off x="2751551" y="6029195"/>
            <a:ext cx="79728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5: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B3B41-8AFF-454A-9E6B-C2C8F311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493352"/>
            <a:ext cx="5387807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D0360-E561-4E24-A87A-A1CFA1429B88}"/>
              </a:ext>
            </a:extLst>
          </p:cNvPr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b="1" dirty="0"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68921-E25E-4D34-AEFB-698A5CCAA164}"/>
              </a:ext>
            </a:extLst>
          </p:cNvPr>
          <p:cNvSpPr txBox="1"/>
          <p:nvPr/>
        </p:nvSpPr>
        <p:spPr>
          <a:xfrm>
            <a:off x="480540" y="812158"/>
            <a:ext cx="94762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DATA PREPROCESSING DONE</a:t>
            </a:r>
            <a:endParaRPr lang="en-IN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02213-8099-4E5D-85DF-3D41E0AE6B27}"/>
              </a:ext>
            </a:extLst>
          </p:cNvPr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AD107-A054-4A65-8B27-B6D5A7A8E142}"/>
              </a:ext>
            </a:extLst>
          </p:cNvPr>
          <p:cNvSpPr txBox="1"/>
          <p:nvPr/>
        </p:nvSpPr>
        <p:spPr>
          <a:xfrm>
            <a:off x="480540" y="1829218"/>
            <a:ext cx="1150265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first looked for the null values present in the dataset. We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noticed that there were no null values present in our dataset. Then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performed text processing.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 usually comes from a variety of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sources and often in different formats. For this reason transforming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your raw data is essential.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However, this is not a simple process, as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text data often contains redundant and repetitive words. This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means that processing the text data is the first step in our solution.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fundamental steps involved in text pre-processing are, Cleaning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raw data Tokenizing the cleaned data.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989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8D850-D3DA-4335-8173-98F60615C014}"/>
              </a:ext>
            </a:extLst>
          </p:cNvPr>
          <p:cNvSpPr txBox="1"/>
          <p:nvPr/>
        </p:nvSpPr>
        <p:spPr>
          <a:xfrm>
            <a:off x="651215" y="1078631"/>
            <a:ext cx="1115651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Pre-processing involved the following steps:</a:t>
            </a:r>
          </a:p>
          <a:p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Punctuations and other special characters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Stop Words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Stemming and Lemmatising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Applying </a:t>
            </a:r>
            <a:r>
              <a:rPr lang="en-IN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tfidf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Vectorizer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Balancing the dataset through smote technique</a:t>
            </a:r>
          </a:p>
        </p:txBody>
      </p:sp>
    </p:spTree>
    <p:extLst>
      <p:ext uri="{BB962C8B-B14F-4D97-AF65-F5344CB8AC3E}">
        <p14:creationId xmlns:p14="http://schemas.microsoft.com/office/powerpoint/2010/main" val="65336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6D0A-17DE-457E-939B-C7178643656F}"/>
              </a:ext>
            </a:extLst>
          </p:cNvPr>
          <p:cNvSpPr txBox="1"/>
          <p:nvPr/>
        </p:nvSpPr>
        <p:spPr>
          <a:xfrm>
            <a:off x="700067" y="1312588"/>
            <a:ext cx="1070961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Some very large length comments can be seen, in our dataset.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These pose serious problems like adding excessively more words to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training dataset, causing training time to increase and accuracy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decrease.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Hence, a threshold of 400 characters will be created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 only comments which have length smaller than 400 will be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used further.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Hence, after removing comments longer than 400 characters, we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are still left with 2154473 comments, which seems enough for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training purposes.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BC8D9-2E35-4B42-9609-FA1080A7693A}"/>
              </a:ext>
            </a:extLst>
          </p:cNvPr>
          <p:cNvSpPr txBox="1"/>
          <p:nvPr/>
        </p:nvSpPr>
        <p:spPr>
          <a:xfrm>
            <a:off x="507304" y="850669"/>
            <a:ext cx="114279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SET OF ASSUMPTIONS RELATED TO THE PROBLEM UNDER CONSIDERATION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F47C6-B071-40D8-9306-58930901812C}"/>
              </a:ext>
            </a:extLst>
          </p:cNvPr>
          <p:cNvSpPr txBox="1"/>
          <p:nvPr/>
        </p:nvSpPr>
        <p:spPr>
          <a:xfrm>
            <a:off x="673558" y="2661173"/>
            <a:ext cx="11323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By looking into the target variable label we assumed that it was  a  Multiclass classification type of problem.</a:t>
            </a:r>
          </a:p>
          <a:p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Font typeface="Arial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We observed that dataset was imbalance so we will have to balance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for better outcome.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1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09CF0-A0B7-41BC-B62B-316024164481}"/>
              </a:ext>
            </a:extLst>
          </p:cNvPr>
          <p:cNvSpPr txBox="1"/>
          <p:nvPr/>
        </p:nvSpPr>
        <p:spPr>
          <a:xfrm>
            <a:off x="790164" y="423797"/>
            <a:ext cx="66829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MODEL DASHBOARD​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10CAA-5CE6-4162-AADA-56933E82783E}"/>
              </a:ext>
            </a:extLst>
          </p:cNvPr>
          <p:cNvSpPr txBox="1"/>
          <p:nvPr/>
        </p:nvSpPr>
        <p:spPr>
          <a:xfrm>
            <a:off x="1481146" y="5109115"/>
            <a:ext cx="95594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observe that Random forest classifier is giving is best results so we save it as our final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FD315-C97A-4A86-82A8-856F109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26" y="1371581"/>
            <a:ext cx="5377873" cy="35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111C-2A22-482E-90AF-87B72B47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7" y="133004"/>
            <a:ext cx="10515600" cy="1067868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2DFCA-E95B-45D6-BB7E-8E65162B8AD1}"/>
              </a:ext>
            </a:extLst>
          </p:cNvPr>
          <p:cNvSpPr txBox="1"/>
          <p:nvPr/>
        </p:nvSpPr>
        <p:spPr>
          <a:xfrm>
            <a:off x="778703" y="4995797"/>
            <a:ext cx="1045714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interpreted that Random forest classifier model was giving us the best results with the accuracy score of 59% and comparatively better f1-score so we saved it as our final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6E4DF-DFA2-49BB-83C3-A32F9F42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2" y="505732"/>
            <a:ext cx="3640941" cy="4490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112F1-F697-4AF0-87A9-A9655660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4" y="1573600"/>
            <a:ext cx="5517358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027-6C1D-44E1-80AE-ADAE7161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95" y="520587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E229-D8B6-4A98-AB2A-19FE1056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1573" cy="4205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 this project we have tried to detect the Ratings in commercial websites on a scale of 1 to 5 on the basis of the reviews given by the users.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made use of natural language processing and machine learning algorithms in order to do so.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interpreted that Random forest classifier model is giving us best results.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EB718-DE02-4806-B816-73300CC2D806}"/>
              </a:ext>
            </a:extLst>
          </p:cNvPr>
          <p:cNvSpPr txBox="1"/>
          <p:nvPr/>
        </p:nvSpPr>
        <p:spPr>
          <a:xfrm>
            <a:off x="166255" y="330122"/>
            <a:ext cx="57773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3B776-CBEC-46C1-B728-98C6734EB4D0}"/>
              </a:ext>
            </a:extLst>
          </p:cNvPr>
          <p:cNvSpPr txBox="1"/>
          <p:nvPr/>
        </p:nvSpPr>
        <p:spPr>
          <a:xfrm>
            <a:off x="768724" y="1116106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A56FA-C775-453F-806D-E662A819BCA8}"/>
              </a:ext>
            </a:extLst>
          </p:cNvPr>
          <p:cNvSpPr txBox="1"/>
          <p:nvPr/>
        </p:nvSpPr>
        <p:spPr>
          <a:xfrm>
            <a:off x="711574" y="2205319"/>
            <a:ext cx="1092349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options available 1 star, 2 stars, 3 stars, 4 stars, 5 stars. Now they want to predict ratings for the reviews which were written in the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past and they don’t have rating. So, we have to build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1855-C92B-4E92-B12A-0C09CCB7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38" y="122151"/>
            <a:ext cx="10672482" cy="1347974"/>
          </a:xfrm>
        </p:spPr>
        <p:txBody>
          <a:bodyPr>
            <a:noAutofit/>
          </a:bodyPr>
          <a:lstStyle/>
          <a:p>
            <a:pPr algn="just"/>
            <a:r>
              <a:rPr lang="en-IN" sz="4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STEPS AND VISUALIZATION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9ABA-34D6-427E-BA4E-96600AE4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26" y="751542"/>
            <a:ext cx="11847503" cy="54072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1 and Rating 2 distribution after cleaning the reviews: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A3FEA-6D19-4AF4-B0A2-71B663E9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71" y="1302836"/>
            <a:ext cx="4595258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815319-415A-4AB1-82F0-9A5FF0B6DDB6}"/>
              </a:ext>
            </a:extLst>
          </p:cNvPr>
          <p:cNvSpPr txBox="1"/>
          <p:nvPr/>
        </p:nvSpPr>
        <p:spPr>
          <a:xfrm>
            <a:off x="110645" y="5747359"/>
            <a:ext cx="113775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      Rating 3 and Rating 4 distribution after cleaning the reviews: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02BFF-AE0C-4648-BFB0-75AA085B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920" y="690770"/>
            <a:ext cx="4511431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D12992-6308-4A02-A0F3-81038DE6EE1D}"/>
              </a:ext>
            </a:extLst>
          </p:cNvPr>
          <p:cNvSpPr txBox="1"/>
          <p:nvPr/>
        </p:nvSpPr>
        <p:spPr>
          <a:xfrm>
            <a:off x="1080655" y="5977003"/>
            <a:ext cx="10102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Rating 1 and Rating 5 distribution after cleaning reviews: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B7E35-2965-48C8-9900-19B4E5FE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48" y="701078"/>
            <a:ext cx="4602879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D8652-9CF7-45BC-8FEF-A3AD4BCEE6F6}"/>
              </a:ext>
            </a:extLst>
          </p:cNvPr>
          <p:cNvSpPr txBox="1"/>
          <p:nvPr/>
        </p:nvSpPr>
        <p:spPr>
          <a:xfrm>
            <a:off x="1801660" y="5903934"/>
            <a:ext cx="92567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1: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19C56-B093-48D3-B7BC-A27E2DE7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45" y="1111680"/>
            <a:ext cx="536494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47B07F-ED2D-462B-B311-79540DC8C245}"/>
              </a:ext>
            </a:extLst>
          </p:cNvPr>
          <p:cNvSpPr txBox="1"/>
          <p:nvPr/>
        </p:nvSpPr>
        <p:spPr>
          <a:xfrm>
            <a:off x="2413348" y="5965177"/>
            <a:ext cx="98234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2: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B4826-79E2-4410-AC79-DEA487E1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489542"/>
            <a:ext cx="5441152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A355DC-18A4-4716-8012-453E42E26B79}"/>
              </a:ext>
            </a:extLst>
          </p:cNvPr>
          <p:cNvSpPr txBox="1"/>
          <p:nvPr/>
        </p:nvSpPr>
        <p:spPr>
          <a:xfrm>
            <a:off x="2263732" y="6000942"/>
            <a:ext cx="9361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3: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D0CC7-7AEA-47DD-96E4-A60179B6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42" y="1480577"/>
            <a:ext cx="5380186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2AE09F-DDCA-4F11-9B8E-7CD05B489179}"/>
              </a:ext>
            </a:extLst>
          </p:cNvPr>
          <p:cNvSpPr txBox="1"/>
          <p:nvPr/>
        </p:nvSpPr>
        <p:spPr>
          <a:xfrm>
            <a:off x="2532346" y="6050071"/>
            <a:ext cx="88913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4:</a:t>
            </a: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EFED8-673C-4A8B-B044-605A002B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86" y="1489542"/>
            <a:ext cx="5395428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1839</TotalTime>
  <Words>617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WordVisi_MSFontService</vt:lpstr>
      <vt:lpstr>Ion</vt:lpstr>
      <vt:lpstr>RATINGS PREDICTION PROJECT</vt:lpstr>
      <vt:lpstr>PowerPoint Presentation</vt:lpstr>
      <vt:lpstr>EDA STEPS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FINALIZED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1538</cp:revision>
  <dcterms:created xsi:type="dcterms:W3CDTF">2020-12-29T14:55:28Z</dcterms:created>
  <dcterms:modified xsi:type="dcterms:W3CDTF">2021-08-03T17:21:54Z</dcterms:modified>
</cp:coreProperties>
</file>