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4b7235d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4b7235d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841ee217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841ee217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14b7235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14b7235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14b7235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14b7235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4b7235d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4b7235d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b87bd0b0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1b87bd0b0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a841ee217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a841ee217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841ee21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a841ee21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4b7235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4b7235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4b7235d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4b7235d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841ee217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841ee217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841ee217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841ee217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841ee217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a841ee217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841ee217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841ee217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4712" y="0"/>
            <a:ext cx="9168850" cy="1725125"/>
          </a:xfrm>
          <a:prstGeom prst="flowChart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0" y="1725125"/>
            <a:ext cx="9144000" cy="2051750"/>
            <a:chOff x="0" y="1725125"/>
            <a:chExt cx="9144000" cy="2051750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29775" y="1725125"/>
              <a:ext cx="3114225" cy="205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42825" y="1725125"/>
              <a:ext cx="3185175" cy="205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725125"/>
              <a:ext cx="3114225" cy="205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0" y="3969850"/>
            <a:ext cx="24312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Rakesh Muppala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(rmuppal)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841100" y="396050"/>
            <a:ext cx="54618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CSC - 522 FINAL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(Automated Learning &amp; D</a:t>
            </a:r>
            <a:r>
              <a:rPr lang="en">
                <a:solidFill>
                  <a:schemeClr val="dk1"/>
                </a:solidFill>
              </a:rPr>
              <a:t>ata Analysis)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P38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241950" y="3969850"/>
            <a:ext cx="24312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Shubham Bansal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(sbansal6)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572000" y="3969850"/>
            <a:ext cx="24312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Rishabh Agarwal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(ragarwa9)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712800" y="3969850"/>
            <a:ext cx="24312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Shubham Dua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(sdua2)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25585" y="2114550"/>
            <a:ext cx="6868269" cy="12200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ROAD TRAFFIC </a:t>
            </a:r>
            <a:b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PREDICTION &amp; ANALYSIS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122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Patterns in data (why we use LSTM)</a:t>
            </a:r>
            <a:endParaRPr sz="24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75" y="673075"/>
            <a:ext cx="7827076" cy="41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10537" y="328750"/>
            <a:ext cx="8322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/>
              <a:t>Layers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625" y="1434550"/>
            <a:ext cx="5126925" cy="29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35725" y="2006075"/>
            <a:ext cx="3531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LSTM model has an LSTM layer and a Dense layer(output layer).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LSTM layer has 50 neurons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model uses 12,451 parameters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07850"/>
            <a:ext cx="8571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LSTM model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5254525" y="2340900"/>
            <a:ext cx="33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Test RMSE = 0.226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946550" y="3939925"/>
            <a:ext cx="33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0750"/>
            <a:ext cx="4421800" cy="29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71600"/>
            <a:ext cx="85206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We </a:t>
            </a:r>
            <a:r>
              <a:rPr lang="en"/>
              <a:t>predicted</a:t>
            </a:r>
            <a:r>
              <a:rPr lang="en"/>
              <a:t> whether a given road is a National highway or not using four models - KNN, SVM, Naive Bayes and 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We split the data three different ways; an 80-20 train-test split, a 70-15-15 train-validation-test split, and K-fold cross validation. All three splits give their best accuracy for KNN model (with 10 neighbors).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An LSTM was used to predict the hourly traffic volume and the model had a Test RMSE of 0.226.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These encouraging results for such a basic LSTM model mean that if we are able to tune the model further, we might get even better results.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With a low RMSE value, this model can be used in </a:t>
            </a:r>
            <a:r>
              <a:rPr lang="en"/>
              <a:t>navigation</a:t>
            </a:r>
            <a:r>
              <a:rPr lang="en"/>
              <a:t> systems or any application that predict (or analyzes) traffic trends by the hour.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Pan, B., Demiryurek, U. and Shahabi, C., 2012, December. Utilizing real-world transportation data for accurate traffic prediction. In 2012 IEEE 12th International Conference on 132 Data Mining (pp. 595-604). IEEE.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Min, W. and Wynter, L., 2011. Real-time road traffic prediction with spatio-temporal correlations. Transportation Research Part C: Emerging Technologies, 19(4), pp.606-616. 135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Ishak, S. and Al-Deek, H., 2002. Performance evaluation of short-term time-series traffic 136 prediction model. Journal of transportation engineering, 128(6), pp.490-498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 Traffic, 2015 “</a:t>
            </a:r>
            <a:r>
              <a:rPr lang="en" u="sng">
                <a:solidFill>
                  <a:srgbClr val="1155CC"/>
                </a:solidFill>
              </a:rPr>
              <a:t>https://www.kaggle.com/jboysen/us-traffic-2015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On average, an American commuter wastes 54 extra hours a year </a:t>
            </a:r>
            <a:r>
              <a:rPr lang="en" sz="2000"/>
              <a:t>because</a:t>
            </a:r>
            <a:r>
              <a:rPr lang="en" sz="2000"/>
              <a:t> of traffic delays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The use of navigation apps (to find the fastest route, for example) has become very popular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More than 75% of smartphone users </a:t>
            </a:r>
            <a:r>
              <a:rPr lang="en" sz="2000"/>
              <a:t>use some sort of </a:t>
            </a:r>
            <a:r>
              <a:rPr lang="en" sz="2000"/>
              <a:t>navigation apps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Building a navigation system to predict (or analyze) traffic </a:t>
            </a:r>
            <a:r>
              <a:rPr lang="en" sz="2000"/>
              <a:t>trends can go a long way to help avoid delays due to traffic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09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Task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015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We have two main project tasks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The </a:t>
            </a:r>
            <a:r>
              <a:rPr b="1" lang="en" sz="2000"/>
              <a:t>first task</a:t>
            </a:r>
            <a:r>
              <a:rPr lang="en" sz="2000"/>
              <a:t> is to predict if a road is a National Highway or not (given the </a:t>
            </a:r>
            <a:r>
              <a:rPr lang="en" sz="2000"/>
              <a:t>latitude</a:t>
            </a:r>
            <a:r>
              <a:rPr lang="en" sz="2000"/>
              <a:t> &amp; longitude, and the hourly traffic volume)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We split the data three different ways, and used four classif</a:t>
            </a:r>
            <a:r>
              <a:rPr lang="en" sz="2000"/>
              <a:t>ication models to evaluate and compare the results - KNN, SVM, Naive Bayes, </a:t>
            </a:r>
            <a:r>
              <a:rPr lang="en" sz="2000"/>
              <a:t>Decision</a:t>
            </a:r>
            <a:r>
              <a:rPr lang="en" sz="2000"/>
              <a:t> Trees (Task 1 - Classification)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For the </a:t>
            </a:r>
            <a:r>
              <a:rPr b="1" lang="en" sz="2000"/>
              <a:t>s</a:t>
            </a:r>
            <a:r>
              <a:rPr b="1" lang="en" sz="2000"/>
              <a:t>econd task</a:t>
            </a:r>
            <a:r>
              <a:rPr lang="en" sz="2000"/>
              <a:t>, we used LSTM(Long Short-Term Memory) to calculate the hourly traffic count for a given </a:t>
            </a:r>
            <a:r>
              <a:rPr lang="en" sz="2000"/>
              <a:t>latitude</a:t>
            </a:r>
            <a:r>
              <a:rPr lang="en" sz="2000"/>
              <a:t> and longitude coordinates and for any given date (Task 2 - Regression)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We used the metric “accuracy” for the classification task</a:t>
            </a:r>
            <a:r>
              <a:rPr lang="en" sz="2000"/>
              <a:t>s</a:t>
            </a:r>
            <a:r>
              <a:rPr lang="en" sz="2000"/>
              <a:t>, and “root mean square error” for the regression task.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We used the dataset “US Traffic, 2015” available on Kaggle.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After preprocessing the data, we have 6904 data entries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For Task 1, we split the dataset three ways.</a:t>
            </a:r>
            <a:endParaRPr sz="2000"/>
          </a:p>
          <a:p>
            <a:pPr indent="-24130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First split - 80% training &amp; 20% test data</a:t>
            </a:r>
            <a:endParaRPr sz="2000"/>
          </a:p>
          <a:p>
            <a:pPr indent="-24130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Second split - 70% training, 15% validation, 15% test data</a:t>
            </a:r>
            <a:endParaRPr sz="2000"/>
          </a:p>
          <a:p>
            <a:pPr indent="-24130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Third split - Used K-fold cross validation</a:t>
            </a:r>
            <a:endParaRPr sz="2000"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For Task 2, we used latitude and longitude coordinates, direction of travel, and date as the input features. The hourly traffic was an input as the time series data.</a:t>
            </a:r>
            <a:endParaRPr sz="2000"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heatmap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225" y="873350"/>
            <a:ext cx="6361024" cy="41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881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SPLIT 1 (80% training, 20% test)</a:t>
            </a:r>
            <a:endParaRPr sz="2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400" y="1477325"/>
            <a:ext cx="4652500" cy="29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11700" y="1613875"/>
            <a:ext cx="4026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❖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KNN model has a best accuracy of 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0.7936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 (with K=10)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❖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SVM model has a best accuracy of 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0.6966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❖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Naive Bayes has a best accuracy of 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0.6371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❖"/>
            </a:pP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Decision Tree has a best accuracy of 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0.7733 </a:t>
            </a:r>
            <a:r>
              <a:rPr lang="en" sz="2000">
                <a:latin typeface="Old Standard TT"/>
                <a:ea typeface="Old Standard TT"/>
                <a:cs typeface="Old Standard TT"/>
                <a:sym typeface="Old Standard TT"/>
              </a:rPr>
              <a:t>(with criterion ‘Entropy’)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97575" y="161525"/>
            <a:ext cx="833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ld Standard TT"/>
                <a:ea typeface="Old Standard TT"/>
                <a:cs typeface="Old Standard TT"/>
                <a:sym typeface="Old Standard TT"/>
              </a:rPr>
              <a:t>Task 1</a:t>
            </a:r>
            <a:endParaRPr sz="2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702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249"/>
              <a:buFont typeface="Arial"/>
              <a:buNone/>
            </a:pPr>
            <a:r>
              <a:rPr lang="en" sz="2666"/>
              <a:t>SPLIT 2 (70% training, 15% validation, 15% test)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613875"/>
            <a:ext cx="4075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KNN model has a best accuracy of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0.8089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(with K=10)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SVM model has a best accuracy of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0.6699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Naive Bayes has a best accuracy of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0.6486</a:t>
            </a:r>
            <a:endParaRPr b="1"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Decision Tree has a best accuracy of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0.7828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(with criterion ‘Entropy’)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4869" l="3512" r="5956" t="1847"/>
          <a:stretch/>
        </p:blipFill>
        <p:spPr>
          <a:xfrm>
            <a:off x="4305550" y="1315325"/>
            <a:ext cx="4461525" cy="29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96297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SPLIT 3 (K-Fold Cross Validation)</a:t>
            </a:r>
            <a:endParaRPr sz="24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00" y="1459325"/>
            <a:ext cx="3938075" cy="25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34075" y="3934600"/>
            <a:ext cx="374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baseline KNN model (with K=10) has a best accuracy of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0.7122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with 2 folds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08150" y="966725"/>
            <a:ext cx="32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1) 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375075" y="909500"/>
            <a:ext cx="32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2) SVM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050" y="1527762"/>
            <a:ext cx="3654688" cy="24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738050" y="4073034"/>
            <a:ext cx="374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SVM model has a best accuracy of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0.6877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with 4 folds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508150" y="449850"/>
            <a:ext cx="32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) Naive Bayes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572000" y="449850"/>
            <a:ext cx="32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ld Standard TT"/>
                <a:ea typeface="Old Standard TT"/>
                <a:cs typeface="Old Standard TT"/>
                <a:sym typeface="Old Standard TT"/>
              </a:rPr>
              <a:t>4) Decision Trees</a:t>
            </a:r>
            <a:endParaRPr b="1"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08150" y="4063109"/>
            <a:ext cx="374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Naive Bayes model has a best accuracy of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0.6337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with 2 folds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572000" y="3924659"/>
            <a:ext cx="374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Decision Tree (with criterion ‘Entropy’) has a best accuracy of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0.7055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with 6 folds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5329" r="0" t="0"/>
          <a:stretch/>
        </p:blipFill>
        <p:spPr>
          <a:xfrm>
            <a:off x="508150" y="1109138"/>
            <a:ext cx="3919182" cy="26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4388" l="1661" r="0" t="0"/>
          <a:stretch/>
        </p:blipFill>
        <p:spPr>
          <a:xfrm>
            <a:off x="4660125" y="1167213"/>
            <a:ext cx="3804950" cy="25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