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0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41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63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1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055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940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2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9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80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29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64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96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95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3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98C68-8088-4FAD-85BA-FDF1CD8E8124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816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food/Shubhamdutta2000/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samratc03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Express Js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90849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8B34-4875-4C12-B6DF-515667B1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Express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955B-8195-4001-8610-B9CD2EB10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41845"/>
          </a:xfrm>
        </p:spPr>
        <p:txBody>
          <a:bodyPr>
            <a:normAutofit/>
          </a:bodyPr>
          <a:lstStyle/>
          <a:p>
            <a:r>
              <a:rPr lang="en-US" sz="2400" dirty="0"/>
              <a:t>Routing is how you direct the user's requested URL to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retrieve the appropriate 'page’    =&gt; GET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save the submitted form                =&gt; POST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Identify an end point with a URI</a:t>
            </a:r>
          </a:p>
          <a:p>
            <a:r>
              <a:rPr lang="en-US" sz="2400" dirty="0"/>
              <a:t>Apply the verb on the URI (Apply REST</a:t>
            </a:r>
          </a:p>
        </p:txBody>
      </p:sp>
    </p:spTree>
    <p:extLst>
      <p:ext uri="{BB962C8B-B14F-4D97-AF65-F5344CB8AC3E}">
        <p14:creationId xmlns:p14="http://schemas.microsoft.com/office/powerpoint/2010/main" val="7645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6836-63BB-4B44-9B75-1ABA61FF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Express Routes with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7D8D-40E9-4316-9F48-1142E14B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082" y="2133599"/>
            <a:ext cx="9909110" cy="4005943"/>
          </a:xfrm>
        </p:spPr>
        <p:txBody>
          <a:bodyPr>
            <a:normAutofit/>
          </a:bodyPr>
          <a:lstStyle/>
          <a:p>
            <a:r>
              <a:rPr lang="en-US" sz="2400" dirty="0"/>
              <a:t>Example: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/>
              <a:t>app.get('/dishes/:dishId', (req,res,next) =&gt; {</a:t>
            </a:r>
          </a:p>
          <a:p>
            <a:pPr marL="457200" lvl="1" indent="0">
              <a:buNone/>
            </a:pPr>
            <a:r>
              <a:rPr lang="en-US" sz="2400" i="1" dirty="0"/>
              <a:t>	res.end('Will send details of the dish: ’ + req.params.dishId     </a:t>
            </a:r>
          </a:p>
          <a:p>
            <a:pPr marL="457200" lvl="1" indent="0">
              <a:buNone/>
            </a:pPr>
            <a:r>
              <a:rPr lang="en-US" sz="2400" i="1" dirty="0"/>
              <a:t>                  +’ to you!’)</a:t>
            </a:r>
            <a:endParaRPr lang="en-US" sz="2400" b="1" i="1" dirty="0"/>
          </a:p>
          <a:p>
            <a:pPr marL="457200" lvl="1" indent="0">
              <a:buNone/>
            </a:pPr>
            <a:r>
              <a:rPr lang="en-US" sz="2400" i="1" dirty="0"/>
              <a:t>     });</a:t>
            </a:r>
          </a:p>
        </p:txBody>
      </p:sp>
    </p:spTree>
    <p:extLst>
      <p:ext uri="{BB962C8B-B14F-4D97-AF65-F5344CB8AC3E}">
        <p14:creationId xmlns:p14="http://schemas.microsoft.com/office/powerpoint/2010/main" val="339465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6AE8-0B40-4282-9E2B-0127B402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Body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3463-F433-4CE8-AC41-B9D94227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Middleware to parse the body of the message</a:t>
            </a:r>
          </a:p>
          <a:p>
            <a:endParaRPr lang="en-US" sz="2000" dirty="0"/>
          </a:p>
          <a:p>
            <a:r>
              <a:rPr lang="en-US" sz="2000" dirty="0"/>
              <a:t>Using Body Parser: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/>
              <a:t>var </a:t>
            </a:r>
            <a:r>
              <a:rPr lang="en-US" sz="2000" b="1" i="1" dirty="0" err="1"/>
              <a:t>bodyParser</a:t>
            </a:r>
            <a:r>
              <a:rPr lang="en-US" sz="2000" b="1" i="1" dirty="0"/>
              <a:t> = require('body-parser');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 err="1"/>
              <a:t>app.use</a:t>
            </a:r>
            <a:r>
              <a:rPr lang="en-US" sz="2000" b="1" i="1" dirty="0"/>
              <a:t>(</a:t>
            </a:r>
            <a:r>
              <a:rPr lang="en-US" sz="2000" b="1" i="1" dirty="0" err="1"/>
              <a:t>bodyParser.json</a:t>
            </a:r>
            <a:r>
              <a:rPr lang="en-US" sz="2000" b="1" i="1" dirty="0"/>
              <a:t>()); // parse the JSON in the body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r>
              <a:rPr lang="en-US" sz="2000" dirty="0"/>
              <a:t>Parses the body of the message and populates the </a:t>
            </a:r>
            <a:r>
              <a:rPr lang="en-US" sz="2000" dirty="0" err="1"/>
              <a:t>req.body</a:t>
            </a:r>
            <a:r>
              <a:rPr lang="en-US" sz="2000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94106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What is Express ?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Fast and minimalist web framework for Node.js (from expressjs.com)</a:t>
            </a:r>
          </a:p>
          <a:p>
            <a:r>
              <a:rPr lang="en-IN" sz="2500" dirty="0"/>
              <a:t> Web application framework that provides a robust set of features</a:t>
            </a:r>
          </a:p>
          <a:p>
            <a:r>
              <a:rPr lang="en-IN" sz="2500" dirty="0"/>
              <a:t>Many third-party middleware to extend functionality</a:t>
            </a:r>
          </a:p>
          <a:p>
            <a:r>
              <a:rPr lang="en-US" sz="2500" dirty="0"/>
              <a:t>Express is a routing and middleware web framework that has minimal functionality of its own</a:t>
            </a:r>
          </a:p>
        </p:txBody>
      </p:sp>
    </p:spTree>
    <p:extLst>
      <p:ext uri="{BB962C8B-B14F-4D97-AF65-F5344CB8AC3E}">
        <p14:creationId xmlns:p14="http://schemas.microsoft.com/office/powerpoint/2010/main" val="13780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Express Middleware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381964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Middleware provide a lot of plug-in functionality that can be used within your Express application</a:t>
            </a:r>
          </a:p>
          <a:p>
            <a:endParaRPr lang="en-US" sz="2800" dirty="0"/>
          </a:p>
          <a:p>
            <a:r>
              <a:rPr lang="en-US" sz="2800" dirty="0"/>
              <a:t>Middleware functions can perform the following tasks: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Execute any code.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Make changes to the request and the response objects.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End the request-response cycle.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Call the next middleware function in the stack.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013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Tour Of Node Module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Examine package.json file</a:t>
            </a:r>
          </a:p>
          <a:p>
            <a:r>
              <a:rPr lang="en-US" sz="2800" dirty="0"/>
              <a:t>npm install can specify the acceptable package version: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npm install express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npm </a:t>
            </a:r>
            <a:r>
              <a:rPr lang="en-US" sz="2800" dirty="0" err="1"/>
              <a:t>i</a:t>
            </a:r>
            <a:r>
              <a:rPr lang="en-US" sz="2800" dirty="0"/>
              <a:t> express</a:t>
            </a:r>
          </a:p>
        </p:txBody>
      </p:sp>
    </p:spTree>
    <p:extLst>
      <p:ext uri="{BB962C8B-B14F-4D97-AF65-F5344CB8AC3E}">
        <p14:creationId xmlns:p14="http://schemas.microsoft.com/office/powerpoint/2010/main" val="210540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1126-1E41-496D-95F1-7C4EF7D4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759" y="624110"/>
            <a:ext cx="9535853" cy="1280890"/>
          </a:xfrm>
        </p:spPr>
        <p:txBody>
          <a:bodyPr>
            <a:noAutofit/>
          </a:bodyPr>
          <a:lstStyle/>
          <a:p>
            <a:r>
              <a:rPr lang="en-US" sz="4000" b="1" dirty="0"/>
              <a:t>Representational State Transfer (REST)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29D6-0A7E-43AF-827C-094C73B8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style of software architecture </a:t>
            </a:r>
          </a:p>
          <a:p>
            <a:endParaRPr lang="en-US" sz="2400" dirty="0"/>
          </a:p>
          <a:p>
            <a:r>
              <a:rPr lang="en-US" sz="2400" dirty="0"/>
              <a:t>A collection of network architecture principles which outline how resources are defined and addressed</a:t>
            </a:r>
          </a:p>
          <a:p>
            <a:endParaRPr lang="en-US" sz="2400" dirty="0"/>
          </a:p>
          <a:p>
            <a:r>
              <a:rPr lang="en-US" sz="2400" dirty="0"/>
              <a:t>Exchange of data using either XML or JSON</a:t>
            </a:r>
          </a:p>
        </p:txBody>
      </p:sp>
    </p:spTree>
    <p:extLst>
      <p:ext uri="{BB962C8B-B14F-4D97-AF65-F5344CB8AC3E}">
        <p14:creationId xmlns:p14="http://schemas.microsoft.com/office/powerpoint/2010/main" val="267584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D70077-D368-4E5B-B725-60579F7D8463}"/>
              </a:ext>
            </a:extLst>
          </p:cNvPr>
          <p:cNvSpPr txBox="1"/>
          <p:nvPr/>
        </p:nvSpPr>
        <p:spPr>
          <a:xfrm>
            <a:off x="2677886" y="440581"/>
            <a:ext cx="856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REST Concept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3D659-557D-4686-AD6F-415CF143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18" y="1634897"/>
            <a:ext cx="9650770" cy="47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6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2D9-A739-4D1A-82A0-DF104C29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1.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1F1F-8A8B-472C-88FC-EBB726B2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Represented with a global identifier (URI in HTTP)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http://github.com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 uses URI to identify resources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http://github.com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http://www.github.food/Shubhamdutta2000/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http://www.github.com/samratc030/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D030-49BD-406F-807B-50014035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2.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1E7E-AF82-4DE3-B2BB-31A027D65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Represent the actions to be performed on resources</a:t>
            </a:r>
          </a:p>
          <a:p>
            <a:r>
              <a:rPr lang="en-US" sz="2400" dirty="0"/>
              <a:t>Corresponding to the CRUD operations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b="1" dirty="0"/>
              <a:t>HTTP GET           =&gt;READ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b="1" dirty="0"/>
              <a:t>HTTP POST         =&gt; CREATE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b="1" dirty="0"/>
              <a:t>HTTP PUT            =&gt; UPDATE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b="1" dirty="0"/>
              <a:t>HTTP DELETE       =&gt; DELETE</a:t>
            </a:r>
          </a:p>
        </p:txBody>
      </p:sp>
    </p:spTree>
    <p:extLst>
      <p:ext uri="{BB962C8B-B14F-4D97-AF65-F5344CB8AC3E}">
        <p14:creationId xmlns:p14="http://schemas.microsoft.com/office/powerpoint/2010/main" val="148576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7074-7F80-4C62-8BEF-F97E32F2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3.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8548-CFF7-4F54-A8AC-2D116C3C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How data is represented or returned to the client for presentation</a:t>
            </a:r>
          </a:p>
          <a:p>
            <a:r>
              <a:rPr lang="en-US" sz="2400" i="1" dirty="0"/>
              <a:t>Two main formats: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i="1" dirty="0"/>
              <a:t>JavaScript Object Notation (JSON)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i="1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40381745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367</TotalTime>
  <Words>411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Express Js</vt:lpstr>
      <vt:lpstr>What is Express ?</vt:lpstr>
      <vt:lpstr>Express Middleware</vt:lpstr>
      <vt:lpstr>Tour Of Node Module</vt:lpstr>
      <vt:lpstr>Representational State Transfer (REST) </vt:lpstr>
      <vt:lpstr>PowerPoint Presentation</vt:lpstr>
      <vt:lpstr>1. Resources</vt:lpstr>
      <vt:lpstr>2. Verbs</vt:lpstr>
      <vt:lpstr>3. Representation</vt:lpstr>
      <vt:lpstr>Express Routes</vt:lpstr>
      <vt:lpstr>Express Routes with Params</vt:lpstr>
      <vt:lpstr>Body Parser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user1</dc:creator>
  <cp:lastModifiedBy>Shubham Dutta</cp:lastModifiedBy>
  <cp:revision>20</cp:revision>
  <dcterms:created xsi:type="dcterms:W3CDTF">2021-04-23T07:17:22Z</dcterms:created>
  <dcterms:modified xsi:type="dcterms:W3CDTF">2021-05-21T13:33:55Z</dcterms:modified>
</cp:coreProperties>
</file>