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8" r:id="rId3"/>
    <p:sldId id="265" r:id="rId4"/>
    <p:sldId id="257" r:id="rId5"/>
    <p:sldId id="266" r:id="rId6"/>
    <p:sldId id="268" r:id="rId7"/>
    <p:sldId id="259" r:id="rId8"/>
    <p:sldId id="264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252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9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  <p:sldLayoutId id="2147484476" r:id="rId12"/>
    <p:sldLayoutId id="2147484477" r:id="rId13"/>
    <p:sldLayoutId id="2147484478" r:id="rId14"/>
    <p:sldLayoutId id="2147484479" r:id="rId15"/>
    <p:sldLayoutId id="2147484480" r:id="rId16"/>
    <p:sldLayoutId id="21474844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00200"/>
            <a:ext cx="6947127" cy="3488266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Introduction To </a:t>
            </a:r>
            <a:b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 R DAS\Desktop\Cources\Web-Development-Traning\07.PHP\Intro\5.PNG"/>
          <p:cNvPicPr>
            <a:picLocks noChangeAspect="1" noChangeArrowheads="1"/>
          </p:cNvPicPr>
          <p:nvPr/>
        </p:nvPicPr>
        <p:blipFill>
          <a:blip r:embed="rId2"/>
          <a:srcRect r="16583"/>
          <a:stretch>
            <a:fillRect/>
          </a:stretch>
        </p:blipFill>
        <p:spPr bwMode="auto">
          <a:xfrm>
            <a:off x="914400" y="1600200"/>
            <a:ext cx="8229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 R DAS\Desktop\Cources\Web-Development-Traning\07.PHP\Intro\6.PNG"/>
          <p:cNvPicPr>
            <a:picLocks noChangeAspect="1" noChangeArrowheads="1"/>
          </p:cNvPicPr>
          <p:nvPr/>
        </p:nvPicPr>
        <p:blipFill>
          <a:blip r:embed="rId2"/>
          <a:srcRect r="13859"/>
          <a:stretch>
            <a:fillRect/>
          </a:stretch>
        </p:blipFill>
        <p:spPr bwMode="auto">
          <a:xfrm>
            <a:off x="982133" y="858184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After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OOPs(Object oriented Programming) PHP 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3layer architecture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PDO (PHP data types) database connection</a:t>
            </a:r>
          </a:p>
          <a:p>
            <a:r>
              <a:rPr lang="en-US" b="1" i="1" dirty="0" err="1">
                <a:solidFill>
                  <a:srgbClr val="7030A0"/>
                </a:solidFill>
              </a:rPr>
              <a:t>Laravel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Cources\Web-Development-Traning\07.PHP\Intro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992"/>
            <a:ext cx="9081082" cy="6830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EED95-7554-4322-99EB-07E731E717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76200"/>
            <a:ext cx="97536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Cources\Web-Development-Traning\07.PHP\Intro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56"/>
            <a:ext cx="9372600" cy="6859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05461-D081-46BD-9B20-1C8BF5BD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110" y="0"/>
            <a:ext cx="92202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7C0D9-827D-400A-9D6A-6FFE6685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514600"/>
            <a:ext cx="4618481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414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82807-B261-4EEF-BD96-72051110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i="1" dirty="0">
                <a:solidFill>
                  <a:schemeClr val="accent6">
                    <a:lumMod val="50000"/>
                  </a:schemeClr>
                </a:solidFill>
              </a:rPr>
              <a:t>Context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Installing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basics Principles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Code Syntax (vars, arrays, loops, conditionals, functions)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Database (</a:t>
            </a:r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 vs no </a:t>
            </a:r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) (new module)</a:t>
            </a:r>
          </a:p>
          <a:p>
            <a:r>
              <a:rPr lang="en-US" b="1" i="1" dirty="0" err="1">
                <a:solidFill>
                  <a:srgbClr val="002060"/>
                </a:solidFill>
                <a:latin typeface="+mj-lt"/>
              </a:rPr>
              <a:t>Sql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 (new module)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/ Apache / MySQL Setup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Dynamics  Pages   (back to PHP)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PHP Forms (CRUD)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Working with Databases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Project (New module) </a:t>
            </a:r>
          </a:p>
          <a:p>
            <a:r>
              <a:rPr lang="en-US" b="1" i="1" dirty="0">
                <a:solidFill>
                  <a:srgbClr val="002060"/>
                </a:solidFill>
                <a:latin typeface="+mj-lt"/>
              </a:rPr>
              <a:t>Session cookies  </a:t>
            </a:r>
            <a:r>
              <a:rPr lang="en-US" b="1" i="1" dirty="0" err="1">
                <a:solidFill>
                  <a:srgbClr val="002060"/>
                </a:solidFill>
                <a:latin typeface="+mj-lt"/>
              </a:rPr>
              <a:t>api</a:t>
            </a:r>
            <a:r>
              <a:rPr lang="en-US" b="1" i="1" dirty="0">
                <a:solidFill>
                  <a:srgbClr val="002060"/>
                </a:solidFill>
                <a:latin typeface="+mj-lt"/>
              </a:rPr>
              <a:t>  models and other concepts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accent6">
                    <a:lumMod val="50000"/>
                  </a:schemeClr>
                </a:solidFill>
              </a:rPr>
              <a:t>We will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2 Layer architecture</a:t>
            </a:r>
          </a:p>
          <a:p>
            <a:r>
              <a:rPr lang="en-US" b="1" i="1" dirty="0" err="1">
                <a:solidFill>
                  <a:srgbClr val="7030A0"/>
                </a:solidFill>
              </a:rPr>
              <a:t>Mysqli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db</a:t>
            </a:r>
            <a:r>
              <a:rPr lang="en-US" b="1" i="1" dirty="0">
                <a:solidFill>
                  <a:srgbClr val="7030A0"/>
                </a:solidFill>
              </a:rPr>
              <a:t> connection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 R DAS\Desktop\Cources\Web-Development-Traning\07.PHP\Intro\4.PNG"/>
          <p:cNvPicPr>
            <a:picLocks noChangeAspect="1" noChangeArrowheads="1"/>
          </p:cNvPicPr>
          <p:nvPr/>
        </p:nvPicPr>
        <p:blipFill>
          <a:blip r:embed="rId2"/>
          <a:srcRect t="-19917" r="29909" b="-39419"/>
          <a:stretch>
            <a:fillRect/>
          </a:stretch>
        </p:blipFill>
        <p:spPr bwMode="auto">
          <a:xfrm>
            <a:off x="914400" y="838200"/>
            <a:ext cx="81534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366</TotalTime>
  <Words>101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Introduction To 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Context:</vt:lpstr>
      <vt:lpstr>We will use</vt:lpstr>
      <vt:lpstr>PowerPoint Presentation</vt:lpstr>
      <vt:lpstr>PowerPoint Presentation</vt:lpstr>
      <vt:lpstr>PowerPoint Presentation</vt:lpstr>
      <vt:lpstr>After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NRDAS</dc:creator>
  <cp:lastModifiedBy>Shubham Dutta</cp:lastModifiedBy>
  <cp:revision>15</cp:revision>
  <dcterms:created xsi:type="dcterms:W3CDTF">2006-08-16T00:00:00Z</dcterms:created>
  <dcterms:modified xsi:type="dcterms:W3CDTF">2021-04-27T18:35:40Z</dcterms:modified>
</cp:coreProperties>
</file>