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4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7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45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76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9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6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61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5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0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0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3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4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611B-1B77-4785-AA8D-B532A9780E2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33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471" y="1965741"/>
            <a:ext cx="9001462" cy="2387600"/>
          </a:xfrm>
        </p:spPr>
        <p:txBody>
          <a:bodyPr>
            <a:normAutofit/>
          </a:bodyPr>
          <a:lstStyle/>
          <a:p>
            <a:r>
              <a:rPr lang="en-US" sz="9600" dirty="0"/>
              <a:t>AJAX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201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AJAX ?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272" y="2096063"/>
            <a:ext cx="11478827" cy="3905242"/>
          </a:xfrm>
        </p:spPr>
        <p:txBody>
          <a:bodyPr>
            <a:normAutofit/>
          </a:bodyPr>
          <a:lstStyle/>
          <a:p>
            <a:r>
              <a:rPr lang="en-US" sz="2400" dirty="0"/>
              <a:t>AJAX stands for asynchronous </a:t>
            </a:r>
            <a:r>
              <a:rPr lang="en-US" sz="2400" dirty="0" err="1"/>
              <a:t>Javascript</a:t>
            </a:r>
            <a:r>
              <a:rPr lang="en-US" sz="2400" dirty="0"/>
              <a:t> and XML</a:t>
            </a:r>
          </a:p>
          <a:p>
            <a:r>
              <a:rPr lang="en-US" sz="2400" dirty="0"/>
              <a:t>AJAX is not a Programming </a:t>
            </a:r>
            <a:r>
              <a:rPr lang="en-US" sz="2400" dirty="0" err="1"/>
              <a:t>Language.Rather</a:t>
            </a:r>
            <a:r>
              <a:rPr lang="en-US" sz="2400" dirty="0"/>
              <a:t>; it’s a set of existing technologies.</a:t>
            </a:r>
          </a:p>
          <a:p>
            <a:r>
              <a:rPr lang="en-US" sz="2400" dirty="0"/>
              <a:t>AJAX helps in fetching data asynchronously without interfering with existing page.</a:t>
            </a:r>
          </a:p>
          <a:p>
            <a:r>
              <a:rPr lang="en-US" sz="2400" dirty="0"/>
              <a:t>No page reload/refresh</a:t>
            </a:r>
          </a:p>
          <a:p>
            <a:r>
              <a:rPr lang="en-US" sz="2400" dirty="0"/>
              <a:t>Modern website use JSON instead or XML for data transfer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0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Use AJAX?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page reload/refresh</a:t>
            </a:r>
          </a:p>
          <a:p>
            <a:r>
              <a:rPr lang="en-US" sz="2800" dirty="0"/>
              <a:t>Better user experience</a:t>
            </a:r>
          </a:p>
          <a:p>
            <a:r>
              <a:rPr lang="en-US" sz="2800" dirty="0"/>
              <a:t>Saves network bandwidth</a:t>
            </a:r>
          </a:p>
          <a:p>
            <a:r>
              <a:rPr lang="en-US" sz="2800" dirty="0"/>
              <a:t>Very interactive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002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it Works?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93" y="2096064"/>
            <a:ext cx="11461072" cy="4152336"/>
          </a:xfrm>
        </p:spPr>
        <p:txBody>
          <a:bodyPr>
            <a:normAutofit/>
          </a:bodyPr>
          <a:lstStyle/>
          <a:p>
            <a:r>
              <a:rPr lang="en-US" sz="2600" dirty="0"/>
              <a:t>Ajax use </a:t>
            </a:r>
            <a:r>
              <a:rPr lang="en-US" sz="2600" dirty="0" err="1"/>
              <a:t>XMLHttpRequest</a:t>
            </a:r>
            <a:r>
              <a:rPr lang="en-US" sz="2600" dirty="0"/>
              <a:t> object (also called </a:t>
            </a:r>
            <a:r>
              <a:rPr lang="en-US" sz="2600" dirty="0" err="1"/>
              <a:t>xhr</a:t>
            </a:r>
            <a:r>
              <a:rPr lang="en-US" sz="2600" dirty="0"/>
              <a:t> objects) to </a:t>
            </a:r>
            <a:r>
              <a:rPr lang="en-US" sz="2600" dirty="0" err="1"/>
              <a:t>achive</a:t>
            </a:r>
            <a:r>
              <a:rPr lang="en-US" sz="2600" dirty="0"/>
              <a:t> this</a:t>
            </a:r>
          </a:p>
          <a:p>
            <a:r>
              <a:rPr lang="en-US" sz="2600" dirty="0"/>
              <a:t>Modern Website use JSON instead for data transfer.</a:t>
            </a:r>
          </a:p>
          <a:p>
            <a:r>
              <a:rPr lang="en-US" sz="2600" dirty="0"/>
              <a:t>Data can be transferred in any format and protocol (Not always https necessarily)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6241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17" y="1705101"/>
            <a:ext cx="8452559" cy="4813056"/>
          </a:xfrm>
        </p:spPr>
      </p:pic>
    </p:spTree>
    <p:extLst>
      <p:ext uri="{BB962C8B-B14F-4D97-AF65-F5344CB8AC3E}">
        <p14:creationId xmlns:p14="http://schemas.microsoft.com/office/powerpoint/2010/main" val="156406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</TotalTime>
  <Words>116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AJAX</vt:lpstr>
      <vt:lpstr>What is AJAX ?</vt:lpstr>
      <vt:lpstr>Why Use AJAX?</vt:lpstr>
      <vt:lpstr>How it Works?</vt:lpstr>
      <vt:lpstr>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user1</dc:creator>
  <cp:lastModifiedBy>Shubham Dutta</cp:lastModifiedBy>
  <cp:revision>3</cp:revision>
  <dcterms:created xsi:type="dcterms:W3CDTF">2021-04-22T13:13:30Z</dcterms:created>
  <dcterms:modified xsi:type="dcterms:W3CDTF">2021-05-14T03:45:00Z</dcterms:modified>
</cp:coreProperties>
</file>