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18E525-F288-4EB5-AE4C-CBE9D7DBC32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6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25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6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1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8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28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2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2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1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4578-C6E4-45D1-B38A-AA40C59657B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50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2036763"/>
            <a:ext cx="9001462" cy="2387600"/>
          </a:xfrm>
        </p:spPr>
        <p:txBody>
          <a:bodyPr>
            <a:normAutofit/>
          </a:bodyPr>
          <a:lstStyle/>
          <a:p>
            <a:r>
              <a:rPr lang="en-US" sz="8800" dirty="0"/>
              <a:t>JSON vs XML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0322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84" y="699582"/>
            <a:ext cx="10931654" cy="1396482"/>
          </a:xfrm>
        </p:spPr>
        <p:txBody>
          <a:bodyPr>
            <a:normAutofit/>
          </a:bodyPr>
          <a:lstStyle/>
          <a:p>
            <a:r>
              <a:rPr lang="en-US" sz="4000" dirty="0"/>
              <a:t>JSON (JavaScript Object Notation)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19" y="2347990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Data Representation Format</a:t>
            </a:r>
          </a:p>
          <a:p>
            <a:r>
              <a:rPr lang="en-US" sz="2800" dirty="0"/>
              <a:t>Commonly Used for APIs and </a:t>
            </a:r>
            <a:r>
              <a:rPr lang="en-US" sz="2800" dirty="0" err="1"/>
              <a:t>Configs</a:t>
            </a:r>
            <a:endParaRPr lang="en-US" sz="2800" dirty="0"/>
          </a:p>
          <a:p>
            <a:r>
              <a:rPr lang="en-US" sz="2800" dirty="0"/>
              <a:t>Lightweight and Easy to Read/Write</a:t>
            </a:r>
          </a:p>
          <a:p>
            <a:r>
              <a:rPr lang="en-US" sz="2800" dirty="0"/>
              <a:t>Integrates Easily with most Programing language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607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JSON Types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Strings                  “Hello World”     “I”</a:t>
            </a:r>
          </a:p>
          <a:p>
            <a:r>
              <a:rPr lang="en-US" sz="2600" dirty="0"/>
              <a:t>Numbers               10   1.5  -30  1.2e10</a:t>
            </a:r>
          </a:p>
          <a:p>
            <a:r>
              <a:rPr lang="en-US" sz="2600" dirty="0"/>
              <a:t>Booleans                True False</a:t>
            </a:r>
          </a:p>
          <a:p>
            <a:r>
              <a:rPr lang="en-US" sz="2600" dirty="0"/>
              <a:t>Null                          </a:t>
            </a:r>
            <a:r>
              <a:rPr lang="en-US" sz="2600" dirty="0" err="1"/>
              <a:t>Null</a:t>
            </a:r>
            <a:endParaRPr lang="en-US" sz="2600" dirty="0"/>
          </a:p>
          <a:p>
            <a:r>
              <a:rPr lang="en-US" sz="2600" dirty="0"/>
              <a:t>Arrays                      [1,2,3] [“Hello”, “World”]</a:t>
            </a:r>
          </a:p>
          <a:p>
            <a:r>
              <a:rPr lang="en-US" sz="2600" dirty="0"/>
              <a:t>Objects                    { “key” : “Values”}         {“age” : 30 }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0674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Example of JSON file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39" y="1935920"/>
            <a:ext cx="8343508" cy="4429559"/>
          </a:xfrm>
        </p:spPr>
      </p:pic>
    </p:spTree>
    <p:extLst>
      <p:ext uri="{BB962C8B-B14F-4D97-AF65-F5344CB8AC3E}">
        <p14:creationId xmlns:p14="http://schemas.microsoft.com/office/powerpoint/2010/main" val="359067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3" y="684245"/>
            <a:ext cx="11332870" cy="1293845"/>
          </a:xfrm>
        </p:spPr>
        <p:txBody>
          <a:bodyPr>
            <a:normAutofit/>
          </a:bodyPr>
          <a:lstStyle/>
          <a:p>
            <a:r>
              <a:rPr lang="en-US" sz="4000" dirty="0"/>
              <a:t>XML (</a:t>
            </a:r>
            <a:r>
              <a:rPr lang="en-IN" sz="4000" dirty="0" err="1"/>
              <a:t>eXtensible</a:t>
            </a:r>
            <a:r>
              <a:rPr lang="en-IN" sz="4000" dirty="0"/>
              <a:t> </a:t>
            </a:r>
            <a:r>
              <a:rPr lang="en-IN" sz="4000" dirty="0" err="1"/>
              <a:t>Markup</a:t>
            </a:r>
            <a:r>
              <a:rPr lang="en-IN" sz="4000" dirty="0"/>
              <a:t>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19" y="2152048"/>
            <a:ext cx="10353762" cy="3695136"/>
          </a:xfrm>
        </p:spPr>
        <p:txBody>
          <a:bodyPr>
            <a:normAutofit/>
          </a:bodyPr>
          <a:lstStyle/>
          <a:p>
            <a:r>
              <a:rPr lang="en-US" sz="2600" dirty="0"/>
              <a:t>XML is a markup language much like HTML</a:t>
            </a:r>
          </a:p>
          <a:p>
            <a:r>
              <a:rPr lang="en-US" sz="2600" dirty="0"/>
              <a:t>XML was designed to store and transport data</a:t>
            </a:r>
          </a:p>
          <a:p>
            <a:r>
              <a:rPr lang="en-US" sz="2600" dirty="0"/>
              <a:t>XML was designed to be self-descriptive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559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XML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&lt;note&gt;</a:t>
            </a:r>
            <a:br>
              <a:rPr lang="en-US" sz="2400" dirty="0"/>
            </a:br>
            <a:r>
              <a:rPr lang="en-US" sz="2400" dirty="0"/>
              <a:t>  &lt;to&gt;</a:t>
            </a:r>
            <a:r>
              <a:rPr lang="en-US" sz="2400" dirty="0" err="1"/>
              <a:t>Tove</a:t>
            </a:r>
            <a:r>
              <a:rPr lang="en-US" sz="2400" dirty="0"/>
              <a:t>&lt;/to&gt;</a:t>
            </a:r>
            <a:br>
              <a:rPr lang="en-US" sz="2400" dirty="0"/>
            </a:br>
            <a:r>
              <a:rPr lang="en-US" sz="2400" dirty="0"/>
              <a:t>  &lt;from&gt;</a:t>
            </a:r>
            <a:r>
              <a:rPr lang="en-US" sz="2400" dirty="0" err="1"/>
              <a:t>Jani</a:t>
            </a:r>
            <a:r>
              <a:rPr lang="en-US" sz="2400" dirty="0"/>
              <a:t>&lt;/from&gt;</a:t>
            </a:r>
            <a:br>
              <a:rPr lang="en-US" sz="2400" dirty="0"/>
            </a:br>
            <a:r>
              <a:rPr lang="en-US" sz="2400" dirty="0"/>
              <a:t>  &lt;heading&gt;Reminder&lt;/heading&gt;</a:t>
            </a:r>
            <a:br>
              <a:rPr lang="en-US" sz="2400" dirty="0"/>
            </a:br>
            <a:r>
              <a:rPr lang="en-US" sz="2400" dirty="0"/>
              <a:t>  &lt;body&gt;Don't forget me this weekend!&lt;/body&gt;</a:t>
            </a:r>
            <a:br>
              <a:rPr lang="en-US" sz="2400" dirty="0"/>
            </a:br>
            <a:r>
              <a:rPr lang="en-US" sz="2400" dirty="0"/>
              <a:t>&lt;/note&gt;</a:t>
            </a:r>
          </a:p>
          <a:p>
            <a:endParaRPr lang="en-US" sz="2400" dirty="0"/>
          </a:p>
          <a:p>
            <a:r>
              <a:rPr lang="en-US" sz="2400" dirty="0"/>
              <a:t>This note is a note to </a:t>
            </a:r>
            <a:r>
              <a:rPr lang="en-US" sz="2400" dirty="0" err="1"/>
              <a:t>Tove</a:t>
            </a:r>
            <a:r>
              <a:rPr lang="en-US" sz="2400" dirty="0"/>
              <a:t> from </a:t>
            </a:r>
            <a:r>
              <a:rPr lang="en-US" sz="2400" dirty="0" err="1"/>
              <a:t>Jani</a:t>
            </a:r>
            <a:r>
              <a:rPr lang="en-US" sz="2400" dirty="0"/>
              <a:t>, stored as XML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0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 JSON is Like XML Because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245354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/>
              <a:t>Both JSON and XML are "self describing" (human readable)</a:t>
            </a:r>
          </a:p>
          <a:p>
            <a:r>
              <a:rPr lang="en-US" sz="2400" dirty="0"/>
              <a:t>Both JSON and XML are hierarchical (values within values)</a:t>
            </a:r>
          </a:p>
          <a:p>
            <a:r>
              <a:rPr lang="en-US" sz="2400" dirty="0"/>
              <a:t>Both JSON and XML can be parsed and used by lots of programming languages</a:t>
            </a:r>
          </a:p>
          <a:p>
            <a:r>
              <a:rPr lang="en-US" sz="2400" dirty="0"/>
              <a:t>Both JSON and XML can be fetched with an </a:t>
            </a:r>
            <a:r>
              <a:rPr lang="en-US" sz="2400" dirty="0" err="1"/>
              <a:t>XMLHttpRequest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25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9743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JSON is Unlike XML Because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45354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/>
              <a:t>JSON doesn't use end tag</a:t>
            </a:r>
          </a:p>
          <a:p>
            <a:r>
              <a:rPr lang="en-US" sz="2400" dirty="0"/>
              <a:t>JSON is shorter</a:t>
            </a:r>
          </a:p>
          <a:p>
            <a:r>
              <a:rPr lang="en-US" sz="2400" dirty="0"/>
              <a:t>JSON is quicker to read and write</a:t>
            </a:r>
          </a:p>
          <a:p>
            <a:r>
              <a:rPr lang="en-US" sz="2400" dirty="0"/>
              <a:t>JSON can use arrays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46031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Why JSON is Better Than XML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927" y="1735131"/>
            <a:ext cx="11839074" cy="4957763"/>
          </a:xfrm>
        </p:spPr>
        <p:txBody>
          <a:bodyPr>
            <a:normAutofit/>
          </a:bodyPr>
          <a:lstStyle/>
          <a:p>
            <a:r>
              <a:rPr lang="en-US" dirty="0"/>
              <a:t>XML is much more difficult to parse than JSON.</a:t>
            </a:r>
          </a:p>
          <a:p>
            <a:r>
              <a:rPr lang="en-US" dirty="0"/>
              <a:t>JSON is parsed into a ready-to-use JavaScript object.</a:t>
            </a:r>
          </a:p>
          <a:p>
            <a:r>
              <a:rPr lang="en-US" dirty="0"/>
              <a:t>For AJAX applications, JSON is faster and easier than XML:</a:t>
            </a:r>
          </a:p>
          <a:p>
            <a:r>
              <a:rPr lang="en-US" dirty="0"/>
              <a:t>Using XML</a:t>
            </a:r>
          </a:p>
          <a:p>
            <a:pPr lvl="1"/>
            <a:r>
              <a:rPr lang="en-US" sz="2000" dirty="0"/>
              <a:t>Fetch an XML document</a:t>
            </a:r>
          </a:p>
          <a:p>
            <a:pPr lvl="1"/>
            <a:r>
              <a:rPr lang="en-US" sz="2000" dirty="0"/>
              <a:t>Use the XML DOM to loop through the document</a:t>
            </a:r>
          </a:p>
          <a:p>
            <a:pPr lvl="1"/>
            <a:r>
              <a:rPr lang="en-US" sz="2000" dirty="0"/>
              <a:t>Extract values and store in variables</a:t>
            </a:r>
          </a:p>
          <a:p>
            <a:r>
              <a:rPr lang="en-US" dirty="0"/>
              <a:t>Using JSON</a:t>
            </a:r>
          </a:p>
          <a:p>
            <a:pPr lvl="1"/>
            <a:r>
              <a:rPr lang="en-US" sz="2000" dirty="0"/>
              <a:t>Fetch a JSON string</a:t>
            </a:r>
          </a:p>
          <a:p>
            <a:pPr lvl="1"/>
            <a:r>
              <a:rPr lang="en-US" sz="2000" dirty="0" err="1"/>
              <a:t>JSON.Parse</a:t>
            </a:r>
            <a:r>
              <a:rPr lang="en-US" sz="2000" dirty="0"/>
              <a:t> the JSON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62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</TotalTime>
  <Words>326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JSON vs XML</vt:lpstr>
      <vt:lpstr>JSON (JavaScript Object Notation)</vt:lpstr>
      <vt:lpstr>JSON Types</vt:lpstr>
      <vt:lpstr>Example of JSON file</vt:lpstr>
      <vt:lpstr>XML (eXtensible Markup Language)</vt:lpstr>
      <vt:lpstr>XML Example</vt:lpstr>
      <vt:lpstr> JSON is Like XML Because </vt:lpstr>
      <vt:lpstr>JSON is Unlike XML Because </vt:lpstr>
      <vt:lpstr>Why JSON is Better Than XML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vs XML</dc:title>
  <dc:creator>user1</dc:creator>
  <cp:lastModifiedBy>Shubham Dutta</cp:lastModifiedBy>
  <cp:revision>4</cp:revision>
  <dcterms:created xsi:type="dcterms:W3CDTF">2021-04-22T13:14:28Z</dcterms:created>
  <dcterms:modified xsi:type="dcterms:W3CDTF">2021-05-14T03:53:33Z</dcterms:modified>
</cp:coreProperties>
</file>