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8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5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897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3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20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88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72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24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6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0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67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6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1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6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3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Database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0653-4755-4AF5-95E7-E0D4531F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, Excel&#10;&#10;Description automatically generated">
            <a:extLst>
              <a:ext uri="{FF2B5EF4-FFF2-40B4-BE49-F238E27FC236}">
                <a16:creationId xmlns:a16="http://schemas.microsoft.com/office/drawing/2014/main" id="{F03A799F-B9F4-4E62-8D96-ED8F25A8A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995" y="266700"/>
            <a:ext cx="9653989" cy="6324600"/>
          </a:xfrm>
        </p:spPr>
      </p:pic>
    </p:spTree>
    <p:extLst>
      <p:ext uri="{BB962C8B-B14F-4D97-AF65-F5344CB8AC3E}">
        <p14:creationId xmlns:p14="http://schemas.microsoft.com/office/powerpoint/2010/main" val="164980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908C-84BB-4E0F-92A9-C60A12D7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3EFA86E-1B92-44C1-AB74-89A5C87F9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6096"/>
            <a:ext cx="8839200" cy="7031994"/>
          </a:xfrm>
        </p:spPr>
      </p:pic>
    </p:spTree>
    <p:extLst>
      <p:ext uri="{BB962C8B-B14F-4D97-AF65-F5344CB8AC3E}">
        <p14:creationId xmlns:p14="http://schemas.microsoft.com/office/powerpoint/2010/main" val="113269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3A69A2-ACF3-478A-8945-320ADDC30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49300"/>
            <a:ext cx="7315200" cy="548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0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N R DAS\Desktop\db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605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D75DA7-DFD8-400B-83D8-94DD6FC320C2}"/>
              </a:ext>
            </a:extLst>
          </p:cNvPr>
          <p:cNvSpPr txBox="1"/>
          <p:nvPr/>
        </p:nvSpPr>
        <p:spPr>
          <a:xfrm>
            <a:off x="2971800" y="4267200"/>
            <a:ext cx="1752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stored in json and xml    </a:t>
            </a:r>
          </a:p>
          <a:p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and also in csv format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N R DAS\Desktop\Unstructured-semi-structured-and-structured-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5979"/>
            <a:ext cx="7543800" cy="3195021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FD46A6-578B-449A-AD4D-0A3B2DDA5B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" t="9091" r="7930"/>
          <a:stretch/>
        </p:blipFill>
        <p:spPr>
          <a:xfrm>
            <a:off x="2819400" y="4251188"/>
            <a:ext cx="3124200" cy="17686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vs</a:t>
            </a:r>
            <a:r>
              <a:rPr lang="en-US" dirty="0"/>
              <a:t>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N R DAS\Desktop\Cources\Web-Development-Traning\07.PHP\1. Intro to Backend\db\sql vs nosq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334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21A1-A109-47DA-9BF9-BAF35260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1C83-BFB9-4542-AD77-1F419CD86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2-level architecture</a:t>
            </a:r>
          </a:p>
          <a:p>
            <a:r>
              <a:rPr lang="en-US" dirty="0"/>
              <a:t>3-level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82105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11EA-79EB-4E63-9801-C7E81FF6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tier </a:t>
            </a:r>
            <a:r>
              <a:rPr lang="en-US" b="1" dirty="0"/>
              <a:t>architecture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F2BAD21-60EE-40E5-83DD-124EEA163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81" y="2865438"/>
            <a:ext cx="3076575" cy="2695575"/>
          </a:xfrm>
        </p:spPr>
      </p:pic>
    </p:spTree>
    <p:extLst>
      <p:ext uri="{BB962C8B-B14F-4D97-AF65-F5344CB8AC3E}">
        <p14:creationId xmlns:p14="http://schemas.microsoft.com/office/powerpoint/2010/main" val="304638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B1EC-DF86-4F9A-93C5-256A747A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level architecture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92622AC-DED1-4E7E-8399-A787585CD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81" y="2490788"/>
            <a:ext cx="3270975" cy="3444875"/>
          </a:xfrm>
        </p:spPr>
      </p:pic>
    </p:spTree>
    <p:extLst>
      <p:ext uri="{BB962C8B-B14F-4D97-AF65-F5344CB8AC3E}">
        <p14:creationId xmlns:p14="http://schemas.microsoft.com/office/powerpoint/2010/main" val="162728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0E07-0A5C-4452-A1E0-6388BB15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40DDEF-6E21-4A2C-AF8E-9CA0025BB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85" y="2490788"/>
            <a:ext cx="5272767" cy="3444875"/>
          </a:xfrm>
        </p:spPr>
      </p:pic>
    </p:spTree>
    <p:extLst>
      <p:ext uri="{BB962C8B-B14F-4D97-AF65-F5344CB8AC3E}">
        <p14:creationId xmlns:p14="http://schemas.microsoft.com/office/powerpoint/2010/main" val="1390328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</TotalTime>
  <Words>33</Words>
  <Application>Microsoft Office PowerPoint</Application>
  <PresentationFormat>On-screen Show (4:3)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Introduction to Database</vt:lpstr>
      <vt:lpstr>PowerPoint Presentation</vt:lpstr>
      <vt:lpstr>PowerPoint Presentation</vt:lpstr>
      <vt:lpstr>PowerPoint Presentation</vt:lpstr>
      <vt:lpstr>SQL vs NOSQL</vt:lpstr>
      <vt:lpstr>Database architecture </vt:lpstr>
      <vt:lpstr>Two tier architecture:</vt:lpstr>
      <vt:lpstr>Three level architecture </vt:lpstr>
      <vt:lpstr>Difference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NRDAS</dc:creator>
  <cp:lastModifiedBy>Shubham Dutta</cp:lastModifiedBy>
  <cp:revision>10</cp:revision>
  <dcterms:created xsi:type="dcterms:W3CDTF">2006-08-16T00:00:00Z</dcterms:created>
  <dcterms:modified xsi:type="dcterms:W3CDTF">2021-05-18T18:28:10Z</dcterms:modified>
</cp:coreProperties>
</file>