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6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79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02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3000" y="2438400"/>
            <a:ext cx="7696200" cy="1905000"/>
          </a:xfrm>
        </p:spPr>
        <p:txBody>
          <a:bodyPr/>
          <a:lstStyle/>
          <a:p>
            <a:r>
              <a:rPr lang="en-US" dirty="0"/>
              <a:t>Backend Web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4E206-D14C-4588-919D-16D41E04F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" y="0"/>
            <a:ext cx="917985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2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 R DAS\Desktop\unnamed.jpg"/>
          <p:cNvPicPr>
            <a:picLocks noChangeAspect="1" noChangeArrowheads="1"/>
          </p:cNvPicPr>
          <p:nvPr/>
        </p:nvPicPr>
        <p:blipFill rotWithShape="1">
          <a:blip r:embed="rId2"/>
          <a:srcRect t="10789" b="8889"/>
          <a:stretch/>
        </p:blipFill>
        <p:spPr bwMode="auto">
          <a:xfrm>
            <a:off x="0" y="533400"/>
            <a:ext cx="9205413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CE1992-B538-4487-B576-B51992374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2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Development Involves</a:t>
            </a:r>
          </a:p>
        </p:txBody>
      </p:sp>
      <p:pic>
        <p:nvPicPr>
          <p:cNvPr id="2050" name="Picture 2" descr="C:\Users\N R DAS\Desktop\091318_0717_WhatisBacke1.png"/>
          <p:cNvPicPr>
            <a:picLocks noChangeAspect="1" noChangeArrowheads="1"/>
          </p:cNvPicPr>
          <p:nvPr/>
        </p:nvPicPr>
        <p:blipFill>
          <a:blip r:embed="rId2"/>
          <a:srcRect r="-4433" b="10297"/>
          <a:stretch>
            <a:fillRect/>
          </a:stretch>
        </p:blipFill>
        <p:spPr bwMode="auto">
          <a:xfrm>
            <a:off x="383896" y="2057400"/>
            <a:ext cx="6855104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 R DAS\Desktop\web-application-architecture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6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Backend Web Development</vt:lpstr>
      <vt:lpstr>PowerPoint Presentation</vt:lpstr>
      <vt:lpstr>PowerPoint Presentation</vt:lpstr>
      <vt:lpstr>PowerPoint Presentation</vt:lpstr>
      <vt:lpstr>Backend Development Involves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Web Development</dc:title>
  <dc:creator>NRDAS</dc:creator>
  <cp:lastModifiedBy>Shubham Dutta</cp:lastModifiedBy>
  <cp:revision>6</cp:revision>
  <dcterms:created xsi:type="dcterms:W3CDTF">2006-08-16T00:00:00Z</dcterms:created>
  <dcterms:modified xsi:type="dcterms:W3CDTF">2021-04-26T16:15:50Z</dcterms:modified>
</cp:coreProperties>
</file>