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82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80049A9-0A12-45FD-BC32-87F43048A17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F91F9DE-8082-4AEA-8547-F992A7FC64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3643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49A9-0A12-45FD-BC32-87F43048A17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F9DE-8082-4AEA-8547-F992A7FC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6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49A9-0A12-45FD-BC32-87F43048A17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F9DE-8082-4AEA-8547-F992A7FC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6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49A9-0A12-45FD-BC32-87F43048A17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F9DE-8082-4AEA-8547-F992A7FC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4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49A9-0A12-45FD-BC32-87F43048A17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F9DE-8082-4AEA-8547-F992A7FC64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699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49A9-0A12-45FD-BC32-87F43048A17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F9DE-8082-4AEA-8547-F992A7FC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8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49A9-0A12-45FD-BC32-87F43048A17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F9DE-8082-4AEA-8547-F992A7FC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7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49A9-0A12-45FD-BC32-87F43048A17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F9DE-8082-4AEA-8547-F992A7FC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9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49A9-0A12-45FD-BC32-87F43048A17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F9DE-8082-4AEA-8547-F992A7FC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2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49A9-0A12-45FD-BC32-87F43048A17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F9DE-8082-4AEA-8547-F992A7FC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2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49A9-0A12-45FD-BC32-87F43048A17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F9DE-8082-4AEA-8547-F992A7FC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0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80049A9-0A12-45FD-BC32-87F43048A17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F91F9DE-8082-4AEA-8547-F992A7FC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0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555D-BBE3-435C-A22C-52CA02ED9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3A4C9-EFD6-4123-9DCE-6E29B6DDC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Frontend Library</a:t>
            </a:r>
          </a:p>
        </p:txBody>
      </p:sp>
    </p:spTree>
    <p:extLst>
      <p:ext uri="{BB962C8B-B14F-4D97-AF65-F5344CB8AC3E}">
        <p14:creationId xmlns:p14="http://schemas.microsoft.com/office/powerpoint/2010/main" val="1402582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E4AB-893A-4B45-BCFA-4C014B07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D3AF6-96C0-4F56-8A51-0F2D1C392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system using </a:t>
            </a:r>
            <a:r>
              <a:rPr lang="en-US" dirty="0" err="1"/>
              <a:t>npx</a:t>
            </a:r>
            <a:r>
              <a:rPr lang="en-US" dirty="0"/>
              <a:t>-create-react-app .</a:t>
            </a:r>
          </a:p>
          <a:p>
            <a:r>
              <a:rPr lang="en-US" dirty="0"/>
              <a:t>Or in </a:t>
            </a:r>
            <a:r>
              <a:rPr lang="en-US" dirty="0" err="1"/>
              <a:t>codesandbox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0848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3682B-8187-494A-972E-F452F6F96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in React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2CD6EB-DE04-4907-B72D-847785817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300306" y="1828800"/>
            <a:ext cx="8518239" cy="4351338"/>
          </a:xfrm>
        </p:spPr>
      </p:pic>
    </p:spTree>
    <p:extLst>
      <p:ext uri="{BB962C8B-B14F-4D97-AF65-F5344CB8AC3E}">
        <p14:creationId xmlns:p14="http://schemas.microsoft.com/office/powerpoint/2010/main" val="2264989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94E7-8C2A-4745-B895-54FDA593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AE7137-D1FE-4778-9284-34447938F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8" y="0"/>
            <a:ext cx="12196887" cy="6858000"/>
          </a:xfrm>
        </p:spPr>
      </p:pic>
    </p:spTree>
    <p:extLst>
      <p:ext uri="{BB962C8B-B14F-4D97-AF65-F5344CB8AC3E}">
        <p14:creationId xmlns:p14="http://schemas.microsoft.com/office/powerpoint/2010/main" val="3732952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B99A-6BFB-4A2E-8471-6EA78407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391C98-FDF7-416E-B403-FDC59E6A0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" r="3027"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675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075C-FA53-4F88-8060-0DA3D536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1C67-CBD7-4F46-8435-CA9776FB2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Describe a part of user interface</a:t>
            </a:r>
          </a:p>
          <a:p>
            <a:r>
              <a:rPr lang="en-US" dirty="0"/>
              <a:t>They are re-usable and can be nested inside other components</a:t>
            </a:r>
          </a:p>
          <a:p>
            <a:r>
              <a:rPr lang="en-US" dirty="0"/>
              <a:t>Two types:-</a:t>
            </a:r>
          </a:p>
          <a:p>
            <a:pPr lvl="1"/>
            <a:r>
              <a:rPr lang="en-US" dirty="0"/>
              <a:t>Stateless Functional Components(Recommended)</a:t>
            </a:r>
          </a:p>
          <a:p>
            <a:pPr lvl="1"/>
            <a:r>
              <a:rPr lang="en-US" dirty="0"/>
              <a:t>Stateful Class Components</a:t>
            </a:r>
          </a:p>
        </p:txBody>
      </p:sp>
    </p:spTree>
    <p:extLst>
      <p:ext uri="{BB962C8B-B14F-4D97-AF65-F5344CB8AC3E}">
        <p14:creationId xmlns:p14="http://schemas.microsoft.com/office/powerpoint/2010/main" val="2897212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A30D-4A0D-46AA-8113-87FB3BF4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B8E9C-044C-4DCB-9C52-F4C7C279E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XML (JSX) – Extension to the JavaScript language syntax</a:t>
            </a:r>
          </a:p>
          <a:p>
            <a:r>
              <a:rPr lang="en-US" dirty="0"/>
              <a:t>Write XML like code for elements and components.</a:t>
            </a:r>
          </a:p>
          <a:p>
            <a:r>
              <a:rPr lang="en-US" dirty="0"/>
              <a:t>JSX have a tag name attributes and children</a:t>
            </a:r>
          </a:p>
          <a:p>
            <a:r>
              <a:rPr lang="en-US" dirty="0"/>
              <a:t>JSX is not necessity to write React application</a:t>
            </a:r>
          </a:p>
          <a:p>
            <a:r>
              <a:rPr lang="en-US" dirty="0"/>
              <a:t>JSX make your React code simpler and elegant</a:t>
            </a:r>
          </a:p>
          <a:p>
            <a:r>
              <a:rPr lang="en-US" dirty="0"/>
              <a:t>JSX is ultimately transpired to pure JavaScript which is understood by the browsers.</a:t>
            </a:r>
          </a:p>
        </p:txBody>
      </p:sp>
    </p:spTree>
    <p:extLst>
      <p:ext uri="{BB962C8B-B14F-4D97-AF65-F5344CB8AC3E}">
        <p14:creationId xmlns:p14="http://schemas.microsoft.com/office/powerpoint/2010/main" val="2950408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321F-DEB0-454B-B9BB-04D3DDC3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and without </a:t>
            </a:r>
            <a:r>
              <a:rPr lang="en-US" dirty="0" err="1"/>
              <a:t>jsx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4524F1-9B46-4BA6-BF7E-160EB1F3E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53259"/>
            <a:ext cx="5971765" cy="42047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29CED7-C45A-430D-8CD3-D6A941025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654" y="2288134"/>
            <a:ext cx="6026346" cy="456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16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E3D8-DADD-47CD-902B-E3A367AF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92F0D-63E2-4143-BD89-FE80DB791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of Property</a:t>
            </a:r>
          </a:p>
          <a:p>
            <a:r>
              <a:rPr lang="en-US" dirty="0"/>
              <a:t>Helps to be dynamic</a:t>
            </a:r>
          </a:p>
        </p:txBody>
      </p:sp>
    </p:spTree>
    <p:extLst>
      <p:ext uri="{BB962C8B-B14F-4D97-AF65-F5344CB8AC3E}">
        <p14:creationId xmlns:p14="http://schemas.microsoft.com/office/powerpoint/2010/main" val="109669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BEE8-5CB4-4F80-9832-77A88978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1C5C4-67C7-40A5-9D27-DC9E8A06D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library for building user interface</a:t>
            </a:r>
          </a:p>
          <a:p>
            <a:r>
              <a:rPr lang="en-US" dirty="0"/>
              <a:t>Not a framework</a:t>
            </a:r>
          </a:p>
          <a:p>
            <a:r>
              <a:rPr lang="en-US" dirty="0"/>
              <a:t>Focus on UI</a:t>
            </a:r>
          </a:p>
          <a:p>
            <a:r>
              <a:rPr lang="en-US" dirty="0"/>
              <a:t>Rich ecosystem</a:t>
            </a:r>
          </a:p>
        </p:txBody>
      </p:sp>
    </p:spTree>
    <p:extLst>
      <p:ext uri="{BB962C8B-B14F-4D97-AF65-F5344CB8AC3E}">
        <p14:creationId xmlns:p14="http://schemas.microsoft.com/office/powerpoint/2010/main" val="2155995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D4D9-E057-4721-AAFF-9F6349CF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React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893F3-CEAF-42EC-B71A-C13FE14BD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and maintained by Facebook</a:t>
            </a:r>
          </a:p>
          <a:p>
            <a:r>
              <a:rPr lang="en-US" dirty="0"/>
              <a:t>Huge community</a:t>
            </a:r>
          </a:p>
          <a:p>
            <a:r>
              <a:rPr lang="en-US" dirty="0"/>
              <a:t>The most in demand skillset</a:t>
            </a:r>
          </a:p>
        </p:txBody>
      </p:sp>
    </p:spTree>
    <p:extLst>
      <p:ext uri="{BB962C8B-B14F-4D97-AF65-F5344CB8AC3E}">
        <p14:creationId xmlns:p14="http://schemas.microsoft.com/office/powerpoint/2010/main" val="235980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B7BDF-5171-4A45-9816-EA50F75C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Based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F536C7-A9DC-4A5E-87CE-860F059EF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257" y="2125366"/>
            <a:ext cx="6826554" cy="4097835"/>
          </a:xfrm>
        </p:spPr>
      </p:pic>
    </p:spTree>
    <p:extLst>
      <p:ext uri="{BB962C8B-B14F-4D97-AF65-F5344CB8AC3E}">
        <p14:creationId xmlns:p14="http://schemas.microsoft.com/office/powerpoint/2010/main" val="1233244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2F008-8DD0-47AE-8CF7-FD73CB9D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Reusable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B1DEE8-D0F5-4AB1-A3E1-ABF8B954D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286" y="2362216"/>
            <a:ext cx="8512278" cy="3284505"/>
          </a:xfrm>
        </p:spPr>
      </p:pic>
    </p:spTree>
    <p:extLst>
      <p:ext uri="{BB962C8B-B14F-4D97-AF65-F5344CB8AC3E}">
        <p14:creationId xmlns:p14="http://schemas.microsoft.com/office/powerpoint/2010/main" val="422000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CA24-935F-4682-A1D9-F0EBDA88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is Declarative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786C8-D70B-4B9D-8D06-CF127FA19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React what you want and React will build the actual UI</a:t>
            </a:r>
          </a:p>
          <a:p>
            <a:r>
              <a:rPr lang="en-US" dirty="0"/>
              <a:t>Another is  Imperative</a:t>
            </a:r>
          </a:p>
          <a:p>
            <a:r>
              <a:rPr lang="en-US" dirty="0" err="1"/>
              <a:t>i.e</a:t>
            </a:r>
            <a:r>
              <a:rPr lang="en-US" dirty="0"/>
              <a:t>: u goes to an artist and have to tell him everything</a:t>
            </a:r>
          </a:p>
          <a:p>
            <a:r>
              <a:rPr lang="en-US" dirty="0"/>
              <a:t>React will handle efficiently updating and rendering of the components</a:t>
            </a:r>
          </a:p>
          <a:p>
            <a:r>
              <a:rPr lang="en-US" dirty="0"/>
              <a:t>DOM updates are handles gracefully in React</a:t>
            </a:r>
          </a:p>
        </p:txBody>
      </p:sp>
    </p:spTree>
    <p:extLst>
      <p:ext uri="{BB962C8B-B14F-4D97-AF65-F5344CB8AC3E}">
        <p14:creationId xmlns:p14="http://schemas.microsoft.com/office/powerpoint/2010/main" val="1421430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96267-050D-4271-94A0-92DBEC33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04A13-7A99-4D2D-80BB-CD827100F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Seamlessly integrates react into of your applications</a:t>
            </a:r>
          </a:p>
          <a:p>
            <a:r>
              <a:rPr lang="en-US" dirty="0"/>
              <a:t>Portions of your page or a complete page or even an entire application itself.</a:t>
            </a:r>
          </a:p>
          <a:p>
            <a:r>
              <a:rPr lang="en-US" dirty="0"/>
              <a:t>React native for mobile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E8D16-1DC8-42BB-9933-BADE1A5B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types of framework has these things in common: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29ADE-E6CB-4BFC-9D7D-BED0B366C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State management</a:t>
            </a:r>
          </a:p>
        </p:txBody>
      </p:sp>
    </p:spTree>
    <p:extLst>
      <p:ext uri="{BB962C8B-B14F-4D97-AF65-F5344CB8AC3E}">
        <p14:creationId xmlns:p14="http://schemas.microsoft.com/office/powerpoint/2010/main" val="811665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FC7C-4CAE-4BB7-8BBB-A0659EBC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C1791-67B9-4763-92F3-23A5E35EF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  <a:p>
            <a:r>
              <a:rPr lang="en-US" dirty="0"/>
              <a:t>Folder structure</a:t>
            </a:r>
          </a:p>
          <a:p>
            <a:r>
              <a:rPr lang="en-US" dirty="0"/>
              <a:t>Component (Functional and Class)</a:t>
            </a:r>
          </a:p>
          <a:p>
            <a:r>
              <a:rPr lang="en-US" dirty="0"/>
              <a:t>JSX</a:t>
            </a:r>
          </a:p>
          <a:p>
            <a:r>
              <a:rPr lang="en-US" dirty="0"/>
              <a:t>Props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00295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548</TotalTime>
  <Words>266</Words>
  <Application>Microsoft Office PowerPoint</Application>
  <PresentationFormat>Widescreen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Schoolbook</vt:lpstr>
      <vt:lpstr>Wingdings 2</vt:lpstr>
      <vt:lpstr>View</vt:lpstr>
      <vt:lpstr>React</vt:lpstr>
      <vt:lpstr>What is React</vt:lpstr>
      <vt:lpstr>Why learn React ?</vt:lpstr>
      <vt:lpstr>Component Based Architecture</vt:lpstr>
      <vt:lpstr>Reusable code</vt:lpstr>
      <vt:lpstr>React is Declarative</vt:lpstr>
      <vt:lpstr>More on React</vt:lpstr>
      <vt:lpstr>These types of framework has these things in common:</vt:lpstr>
      <vt:lpstr>Content:</vt:lpstr>
      <vt:lpstr>Getting started</vt:lpstr>
      <vt:lpstr>Components in React</vt:lpstr>
      <vt:lpstr>PowerPoint Presentation</vt:lpstr>
      <vt:lpstr>PowerPoint Presentation</vt:lpstr>
      <vt:lpstr>Components Summary</vt:lpstr>
      <vt:lpstr>JSX</vt:lpstr>
      <vt:lpstr>With and without jsx</vt:lpstr>
      <vt:lpstr>Props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Prasun Das</dc:creator>
  <cp:lastModifiedBy>Prasun Das</cp:lastModifiedBy>
  <cp:revision>21</cp:revision>
  <dcterms:created xsi:type="dcterms:W3CDTF">2021-05-10T10:59:50Z</dcterms:created>
  <dcterms:modified xsi:type="dcterms:W3CDTF">2021-06-08T11:21:05Z</dcterms:modified>
</cp:coreProperties>
</file>