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C20CFD5-B59C-400D-9FCF-0E3C339B06A5}">
          <p14:sldIdLst>
            <p14:sldId id="256"/>
            <p14:sldId id="257"/>
            <p14:sldId id="258"/>
            <p14:sldId id="259"/>
            <p14:sldId id="260"/>
            <p14:sldId id="261"/>
            <p14:sldId id="263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21410-396F-45EF-B998-4D7452FAE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F7422A-E17D-4F6C-AD5F-2F6321557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4CE8F-13C5-4875-82D6-4912D059D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7BFC7-45B5-4732-AD77-D28D1D73ABA0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248D8-6CD3-4F06-83CD-9F38805B5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DD493-2A33-4786-BEFD-B69BD2B5E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DBEC8-E144-4EDA-95A0-DF80D5932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7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6D0E9-1E88-4B6F-B5E6-996BC0B18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1EC076-BD63-49E0-8BEA-383D0E989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0EF8B-356F-4ECE-B4F7-9415FF6F2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7BFC7-45B5-4732-AD77-D28D1D73ABA0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FA2B7-5F3D-4E8F-9B3A-D8D134D30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53E36-AC6E-41E5-8EE3-FDDFD16A9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DBEC8-E144-4EDA-95A0-DF80D5932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39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C8580C-7F47-4797-BB16-F946E33074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346705-A266-4FC0-A3A8-1F145A90A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B0BB3-7DDE-4EC6-9369-1365542CC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7BFC7-45B5-4732-AD77-D28D1D73ABA0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FD30E-3EFB-4D13-BE6A-BB77EAFC9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C9756-6026-4DA9-B523-67204C35D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DBEC8-E144-4EDA-95A0-DF80D5932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25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1B9A1-6178-485B-96F6-9AE861487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208C1-17DD-4286-A0EE-6986429C7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68B2B-E78C-4EDE-BE36-3D25CC579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7BFC7-45B5-4732-AD77-D28D1D73ABA0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EA7FB-05D3-4E21-AF90-B207F9070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95956-019C-4440-8717-4059AE7A0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DBEC8-E144-4EDA-95A0-DF80D5932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9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439E0-185D-42D1-90F0-8CEE875DE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410A6-EAC2-419E-BB91-0AD61D3D8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9F664-C9AD-424C-87AC-2753A20E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7BFC7-45B5-4732-AD77-D28D1D73ABA0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A8B9C-72EC-4EA4-9F33-0B26A6EED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EE44C-00D1-477F-9563-1DB30DA05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DBEC8-E144-4EDA-95A0-DF80D5932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9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A6372-65D5-4248-A007-503A42113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E123E-D52F-41DB-BA01-631CE4AC47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4A31F-5D4E-4FF1-A75F-253E6D8E2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64751-9BF3-4843-B5CD-B61A41D59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7BFC7-45B5-4732-AD77-D28D1D73ABA0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F054D-69AF-43E3-9834-89339F26E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F225A-47C3-4E0E-9CAC-CE131CBA9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DBEC8-E144-4EDA-95A0-DF80D5932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10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41ACA-A382-49DB-AF79-4FB80C98C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46E55-A475-4654-80A3-89AC940D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3C5892-BBB0-4BF4-B9EA-F92810CA9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A6ECEE-E4A1-47FA-B4C1-D20E4E66B1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397E9-2144-4567-BED0-406395ABCE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E78662-867F-43F0-BCCE-7AD6A4F0E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7BFC7-45B5-4732-AD77-D28D1D73ABA0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AD0BD9-7B30-4C45-842F-19143DB13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8EE7AF-4B56-4FF3-BC51-00B853EC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DBEC8-E144-4EDA-95A0-DF80D5932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82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CEA17-1F72-45C1-B403-0F2F141AA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98C39-82B0-40EA-80F9-4A3C76A4D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7BFC7-45B5-4732-AD77-D28D1D73ABA0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4D48FA-FB03-425A-813F-83549E23E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01A5C-CC07-4776-9916-3510797A7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DBEC8-E144-4EDA-95A0-DF80D5932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3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480DC3-76BA-47A5-85DF-B82DB7795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7BFC7-45B5-4732-AD77-D28D1D73ABA0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188226-C594-4BDD-8800-14BF34E1B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8D5DC5-F972-4A77-BC85-9FF1C5EAE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DBEC8-E144-4EDA-95A0-DF80D5932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3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87E7B-DE18-473F-A5D9-CE6AD22A8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F1A5E-A2F3-4C77-9D51-10E780802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325579-DF31-4C54-8D9D-710326378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136A1-FEE8-4FA3-B45D-248A1BA82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7BFC7-45B5-4732-AD77-D28D1D73ABA0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5D7AC-5CC8-4A1C-B9C3-49363072F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0B7FB-A21D-4886-B21E-B28627E86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DBEC8-E144-4EDA-95A0-DF80D5932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31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83C12-B232-4727-AFEE-29401F92C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EBCA42-7D53-4038-8F1E-E7EF2D78C6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FC0630-261E-4E69-9D88-0ADC0CA88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72443-CC48-4929-971B-630151868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7BFC7-45B5-4732-AD77-D28D1D73ABA0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F9DF8-D4F1-4FBF-B38E-4B089C156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BFCC8-6037-46EB-9EB3-D4927841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DBEC8-E144-4EDA-95A0-DF80D5932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63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61AFD5-D602-4157-AAC7-DE0A46A44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E9570-DABC-4B5E-8090-46CEA1E05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96E67-7B42-41B9-A084-C2C59EDE18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7BFC7-45B5-4732-AD77-D28D1D73ABA0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B89E8-3E15-4D22-A7D7-973130E014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9B7FA-F628-4799-A2D1-0231E0BBB9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DBEC8-E144-4EDA-95A0-DF80D5932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02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C6D53-FCC1-4DAB-8503-A5CDF3BAC4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Redux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A57F23-BBE1-44BD-B4A8-D37E7CD803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35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1B2B-F1DA-4789-8B6D-4735A6CF8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01579-F3A7-44EC-B10D-6A82DDB3D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Redux is a predictable state container for JS apps</a:t>
            </a:r>
          </a:p>
          <a:p>
            <a:r>
              <a:rPr lang="en-US" dirty="0"/>
              <a:t>It is not tied with react it can be used with Angular </a:t>
            </a:r>
            <a:r>
              <a:rPr lang="en-US" dirty="0" err="1"/>
              <a:t>vue</a:t>
            </a:r>
            <a:r>
              <a:rPr lang="en-US" dirty="0"/>
              <a:t> or even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/>
              <a:t>Stores the state for application means better state management</a:t>
            </a:r>
          </a:p>
          <a:p>
            <a:r>
              <a:rPr lang="en-US" dirty="0"/>
              <a:t>It is more of a architecture rather than technology </a:t>
            </a:r>
          </a:p>
          <a:p>
            <a:r>
              <a:rPr lang="en-US" dirty="0"/>
              <a:t>State of an application is the state represented by all the individual components of that app (This includes the data and Ui logic)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080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19029-E94D-4D5D-AFF9-95016052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Redux in React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F1C9D6-1BC8-4204-B09F-8463DC924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81" y="2069456"/>
            <a:ext cx="8055038" cy="3863675"/>
          </a:xfrm>
        </p:spPr>
      </p:pic>
    </p:spTree>
    <p:extLst>
      <p:ext uri="{BB962C8B-B14F-4D97-AF65-F5344CB8AC3E}">
        <p14:creationId xmlns:p14="http://schemas.microsoft.com/office/powerpoint/2010/main" val="1717984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2F0BD-11E2-4084-AE5C-4545ABA35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0A0102-0723-4DD7-81A2-C0C2F7829F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87" y="2294266"/>
            <a:ext cx="7902625" cy="3414056"/>
          </a:xfrm>
        </p:spPr>
      </p:pic>
    </p:spTree>
    <p:extLst>
      <p:ext uri="{BB962C8B-B14F-4D97-AF65-F5344CB8AC3E}">
        <p14:creationId xmlns:p14="http://schemas.microsoft.com/office/powerpoint/2010/main" val="3937220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8C7E7-246E-4B09-90E1-AB2353FEF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C854E6-5484-41D7-953E-65D8344294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379" y="2386902"/>
            <a:ext cx="9426757" cy="3581710"/>
          </a:xfrm>
        </p:spPr>
      </p:pic>
    </p:spTree>
    <p:extLst>
      <p:ext uri="{BB962C8B-B14F-4D97-AF65-F5344CB8AC3E}">
        <p14:creationId xmlns:p14="http://schemas.microsoft.com/office/powerpoint/2010/main" val="340500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D806B-D091-435B-8EAC-9AB9AD017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 principal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D3C76-E5ED-4C8A-8FE0-7CBDF2BA8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</a:t>
            </a:r>
          </a:p>
          <a:p>
            <a:r>
              <a:rPr lang="en-US" dirty="0"/>
              <a:t>Action</a:t>
            </a:r>
          </a:p>
          <a:p>
            <a:r>
              <a:rPr lang="en-US" dirty="0"/>
              <a:t>Reducer</a:t>
            </a:r>
          </a:p>
        </p:txBody>
      </p:sp>
    </p:spTree>
    <p:extLst>
      <p:ext uri="{BB962C8B-B14F-4D97-AF65-F5344CB8AC3E}">
        <p14:creationId xmlns:p14="http://schemas.microsoft.com/office/powerpoint/2010/main" val="2932054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FDD4D-DDB0-4883-94B1-C33E5E0A6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Core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87C6F-1992-40D4-9F76-06E8C535C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Cake Shop</a:t>
            </a:r>
          </a:p>
          <a:p>
            <a:endParaRPr lang="en-US" dirty="0"/>
          </a:p>
          <a:p>
            <a:r>
              <a:rPr lang="en-US" dirty="0"/>
              <a:t>Entities</a:t>
            </a:r>
          </a:p>
          <a:p>
            <a:r>
              <a:rPr lang="en-US" dirty="0"/>
              <a:t>Shop – Store cakes on shelf</a:t>
            </a:r>
          </a:p>
          <a:p>
            <a:r>
              <a:rPr lang="en-US" dirty="0"/>
              <a:t>Shopkeeper At the front of store</a:t>
            </a:r>
          </a:p>
          <a:p>
            <a:r>
              <a:rPr lang="en-US" dirty="0"/>
              <a:t>Customer – At </a:t>
            </a:r>
            <a:r>
              <a:rPr lang="en-US" dirty="0" err="1"/>
              <a:t>enterance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718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949AF-4575-4669-BDC5-CBEF3EF63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AC31253-B233-4DDF-AF7F-E0C70BCD9B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9596115"/>
              </p:ext>
            </p:extLst>
          </p:nvPr>
        </p:nvGraphicFramePr>
        <p:xfrm>
          <a:off x="838200" y="1755574"/>
          <a:ext cx="10515597" cy="1673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9673139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8046069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17507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Cake Shop 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Redux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176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Holds the state of 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47524"/>
                  </a:ext>
                </a:extLst>
              </a:tr>
              <a:tr h="560906">
                <a:tc>
                  <a:txBody>
                    <a:bodyPr/>
                    <a:lstStyle/>
                    <a:p>
                      <a:r>
                        <a:rPr lang="en-US" dirty="0"/>
                        <a:t>Intention to BUY_CAKE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Describes what </a:t>
                      </a:r>
                      <a:r>
                        <a:rPr lang="en-US" dirty="0" err="1"/>
                        <a:t>happend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99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Shopkeeper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Ties store and action together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314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1859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131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Redux</vt:lpstr>
      <vt:lpstr>PowerPoint Presentation</vt:lpstr>
      <vt:lpstr>Why use Redux in React</vt:lpstr>
      <vt:lpstr>PowerPoint Presentation</vt:lpstr>
      <vt:lpstr>PowerPoint Presentation</vt:lpstr>
      <vt:lpstr>Redux principal</vt:lpstr>
      <vt:lpstr>Three Core concepts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Redux</dc:title>
  <dc:creator>Prasun Das</dc:creator>
  <cp:lastModifiedBy>Prasun Das</cp:lastModifiedBy>
  <cp:revision>4</cp:revision>
  <dcterms:created xsi:type="dcterms:W3CDTF">2021-05-15T16:40:06Z</dcterms:created>
  <dcterms:modified xsi:type="dcterms:W3CDTF">2021-05-15T17:43:46Z</dcterms:modified>
</cp:coreProperties>
</file>