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14E-BBCF-4FD0-8C57-B555288D6C0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4114221-C040-4E41-B705-5C467919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14E-BBCF-4FD0-8C57-B555288D6C0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4114221-C040-4E41-B705-5C467919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14E-BBCF-4FD0-8C57-B555288D6C0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4114221-C040-4E41-B705-5C467919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47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14E-BBCF-4FD0-8C57-B555288D6C0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4114221-C040-4E41-B705-5C467919908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417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14E-BBCF-4FD0-8C57-B555288D6C0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4114221-C040-4E41-B705-5C467919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88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14E-BBCF-4FD0-8C57-B555288D6C0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221-C040-4E41-B705-5C467919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6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14E-BBCF-4FD0-8C57-B555288D6C0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221-C040-4E41-B705-5C467919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66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14E-BBCF-4FD0-8C57-B555288D6C0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221-C040-4E41-B705-5C467919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16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B29414E-BBCF-4FD0-8C57-B555288D6C0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4114221-C040-4E41-B705-5C467919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14E-BBCF-4FD0-8C57-B555288D6C0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221-C040-4E41-B705-5C467919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8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14E-BBCF-4FD0-8C57-B555288D6C0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4114221-C040-4E41-B705-5C467919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2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14E-BBCF-4FD0-8C57-B555288D6C0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221-C040-4E41-B705-5C467919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3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14E-BBCF-4FD0-8C57-B555288D6C0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221-C040-4E41-B705-5C467919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14E-BBCF-4FD0-8C57-B555288D6C0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221-C040-4E41-B705-5C467919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6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14E-BBCF-4FD0-8C57-B555288D6C0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221-C040-4E41-B705-5C467919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1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14E-BBCF-4FD0-8C57-B555288D6C0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221-C040-4E41-B705-5C467919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14E-BBCF-4FD0-8C57-B555288D6C0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221-C040-4E41-B705-5C467919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9414E-BBCF-4FD0-8C57-B555288D6C0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14221-C040-4E41-B705-5C467919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39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14A6-F70E-4359-96B9-C53D3179D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latin typeface="+mn-lt"/>
              </a:rPr>
              <a:t>Vue.js</a:t>
            </a:r>
          </a:p>
        </p:txBody>
      </p:sp>
    </p:spTree>
    <p:extLst>
      <p:ext uri="{BB962C8B-B14F-4D97-AF65-F5344CB8AC3E}">
        <p14:creationId xmlns:p14="http://schemas.microsoft.com/office/powerpoint/2010/main" val="61150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5877-C6E6-4671-BC50-F51B86CE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Vue?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BC10FD-993D-466D-A320-D1A237E21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 t="5048" r="8863"/>
          <a:stretch/>
        </p:blipFill>
        <p:spPr>
          <a:xfrm>
            <a:off x="15777" y="2068495"/>
            <a:ext cx="10415486" cy="4296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65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603C-FC20-4FE8-9939-94C7863F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Why Use Vue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D845FB-71B4-48A6-8EBB-B40031802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0" y="2061592"/>
            <a:ext cx="9102871" cy="4787530"/>
          </a:xfrm>
        </p:spPr>
      </p:pic>
    </p:spTree>
    <p:extLst>
      <p:ext uri="{BB962C8B-B14F-4D97-AF65-F5344CB8AC3E}">
        <p14:creationId xmlns:p14="http://schemas.microsoft.com/office/powerpoint/2010/main" val="248845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1D83-CF09-4F24-BC94-4EC451FC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should you know first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BA730-5682-4C88-9551-D5A0B6B2F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966"/>
          <a:stretch/>
        </p:blipFill>
        <p:spPr>
          <a:xfrm>
            <a:off x="427651" y="2201661"/>
            <a:ext cx="9932590" cy="4341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2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CB77-1DAA-4F73-A06C-B5959B8E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UI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330CC-0543-49C3-836C-3F0D1D057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574" t="4208" r="19614"/>
          <a:stretch/>
        </p:blipFill>
        <p:spPr>
          <a:xfrm>
            <a:off x="1979721" y="1988597"/>
            <a:ext cx="6400800" cy="4800534"/>
          </a:xfrm>
        </p:spPr>
      </p:pic>
    </p:spTree>
    <p:extLst>
      <p:ext uri="{BB962C8B-B14F-4D97-AF65-F5344CB8AC3E}">
        <p14:creationId xmlns:p14="http://schemas.microsoft.com/office/powerpoint/2010/main" val="42288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63D0-04B1-4335-B280-9BEC6E3F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 Layout Of a Vue Component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880279-676A-466B-ACB7-5B6CD5802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98" r="1770" b="2021"/>
          <a:stretch/>
        </p:blipFill>
        <p:spPr>
          <a:xfrm>
            <a:off x="502767" y="2166152"/>
            <a:ext cx="10265847" cy="4128116"/>
          </a:xfrm>
        </p:spPr>
      </p:pic>
    </p:spTree>
    <p:extLst>
      <p:ext uri="{BB962C8B-B14F-4D97-AF65-F5344CB8AC3E}">
        <p14:creationId xmlns:p14="http://schemas.microsoft.com/office/powerpoint/2010/main" val="354766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3E92-6C26-482D-B23B-02943E91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State in Vue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7A655-60C7-4429-8A5A-C8A5A9C3F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88" y="2203634"/>
            <a:ext cx="10337196" cy="4143900"/>
          </a:xfrm>
        </p:spPr>
      </p:pic>
    </p:spTree>
    <p:extLst>
      <p:ext uri="{BB962C8B-B14F-4D97-AF65-F5344CB8AC3E}">
        <p14:creationId xmlns:p14="http://schemas.microsoft.com/office/powerpoint/2010/main" val="274491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D497-8850-4B27-9123-EF683AB0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Vue CLI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814D5-BBEE-4B38-98CD-C266279A1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42" r="2944" b="2565"/>
          <a:stretch/>
        </p:blipFill>
        <p:spPr>
          <a:xfrm>
            <a:off x="233552" y="2242985"/>
            <a:ext cx="10532402" cy="3926996"/>
          </a:xfrm>
        </p:spPr>
      </p:pic>
    </p:spTree>
    <p:extLst>
      <p:ext uri="{BB962C8B-B14F-4D97-AF65-F5344CB8AC3E}">
        <p14:creationId xmlns:p14="http://schemas.microsoft.com/office/powerpoint/2010/main" val="2970514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400</TotalTime>
  <Words>30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Vue.js</vt:lpstr>
      <vt:lpstr>What is Vue?</vt:lpstr>
      <vt:lpstr>Why Use Vue ?</vt:lpstr>
      <vt:lpstr>What should you know first ?</vt:lpstr>
      <vt:lpstr>UI Components</vt:lpstr>
      <vt:lpstr>Basic Layout Of a Vue Component</vt:lpstr>
      <vt:lpstr>State in Vue</vt:lpstr>
      <vt:lpstr>Vue CLI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Shubham Dutta</dc:creator>
  <cp:lastModifiedBy>Shubham Dutta</cp:lastModifiedBy>
  <cp:revision>5</cp:revision>
  <dcterms:created xsi:type="dcterms:W3CDTF">2021-05-25T11:07:19Z</dcterms:created>
  <dcterms:modified xsi:type="dcterms:W3CDTF">2021-05-25T17:47:31Z</dcterms:modified>
</cp:coreProperties>
</file>