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64" r:id="rId1"/>
  </p:sldMasterIdLst>
  <p:sldIdLst>
    <p:sldId id="256" r:id="rId2"/>
    <p:sldId id="258" r:id="rId3"/>
    <p:sldId id="265" r:id="rId4"/>
    <p:sldId id="257" r:id="rId5"/>
    <p:sldId id="266" r:id="rId6"/>
    <p:sldId id="268" r:id="rId7"/>
    <p:sldId id="259" r:id="rId8"/>
    <p:sldId id="264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02526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0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73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56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94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89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4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18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7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6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7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2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5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3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9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2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5" r:id="rId1"/>
    <p:sldLayoutId id="2147484466" r:id="rId2"/>
    <p:sldLayoutId id="2147484467" r:id="rId3"/>
    <p:sldLayoutId id="2147484468" r:id="rId4"/>
    <p:sldLayoutId id="2147484469" r:id="rId5"/>
    <p:sldLayoutId id="2147484470" r:id="rId6"/>
    <p:sldLayoutId id="2147484471" r:id="rId7"/>
    <p:sldLayoutId id="2147484472" r:id="rId8"/>
    <p:sldLayoutId id="2147484473" r:id="rId9"/>
    <p:sldLayoutId id="2147484474" r:id="rId10"/>
    <p:sldLayoutId id="2147484475" r:id="rId11"/>
    <p:sldLayoutId id="2147484476" r:id="rId12"/>
    <p:sldLayoutId id="2147484477" r:id="rId13"/>
    <p:sldLayoutId id="2147484478" r:id="rId14"/>
    <p:sldLayoutId id="2147484479" r:id="rId15"/>
    <p:sldLayoutId id="2147484480" r:id="rId16"/>
    <p:sldLayoutId id="21474844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600200"/>
            <a:ext cx="6947127" cy="3488266"/>
          </a:xfrm>
        </p:spPr>
        <p:txBody>
          <a:bodyPr>
            <a:normAutofit/>
          </a:bodyPr>
          <a:lstStyle/>
          <a:p>
            <a:r>
              <a:rPr lang="en-US" sz="6000" b="1" i="1" dirty="0">
                <a:solidFill>
                  <a:schemeClr val="accent6">
                    <a:lumMod val="50000"/>
                  </a:schemeClr>
                </a:solidFill>
              </a:rPr>
              <a:t>Introduction To </a:t>
            </a:r>
            <a:br>
              <a:rPr lang="en-US" sz="6000" b="1" i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6000" b="1" i="1" dirty="0">
                <a:solidFill>
                  <a:schemeClr val="accent6">
                    <a:lumMod val="50000"/>
                  </a:schemeClr>
                </a:solidFill>
              </a:rPr>
              <a:t>PHP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N R DAS\Desktop\Cources\Web-Development-Traning\07.PHP\Intro\5.PNG"/>
          <p:cNvPicPr>
            <a:picLocks noChangeAspect="1" noChangeArrowheads="1"/>
          </p:cNvPicPr>
          <p:nvPr/>
        </p:nvPicPr>
        <p:blipFill>
          <a:blip r:embed="rId2"/>
          <a:srcRect r="16583"/>
          <a:stretch>
            <a:fillRect/>
          </a:stretch>
        </p:blipFill>
        <p:spPr bwMode="auto">
          <a:xfrm>
            <a:off x="914400" y="1524000"/>
            <a:ext cx="8229600" cy="419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N R DAS\Desktop\Cources\Web-Development-Traning\07.PHP\Intro\6.PNG"/>
          <p:cNvPicPr>
            <a:picLocks noChangeAspect="1" noChangeArrowheads="1"/>
          </p:cNvPicPr>
          <p:nvPr/>
        </p:nvPicPr>
        <p:blipFill>
          <a:blip r:embed="rId2"/>
          <a:srcRect r="13859"/>
          <a:stretch>
            <a:fillRect/>
          </a:stretch>
        </p:blipFill>
        <p:spPr bwMode="auto">
          <a:xfrm>
            <a:off x="982133" y="858184"/>
            <a:ext cx="8229600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After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921" y="2514600"/>
            <a:ext cx="7704667" cy="3332816"/>
          </a:xfrm>
        </p:spPr>
        <p:txBody>
          <a:bodyPr/>
          <a:lstStyle/>
          <a:p>
            <a:r>
              <a:rPr lang="en-US" b="1" i="1" dirty="0">
                <a:solidFill>
                  <a:srgbClr val="7030A0"/>
                </a:solidFill>
              </a:rPr>
              <a:t>OOPs(Object oriented Programming) PHP 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3layer architecture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PDO (PHP data types) database connection</a:t>
            </a:r>
          </a:p>
          <a:p>
            <a:r>
              <a:rPr lang="en-US" b="1" i="1" dirty="0" err="1">
                <a:solidFill>
                  <a:srgbClr val="7030A0"/>
                </a:solidFill>
              </a:rPr>
              <a:t>Laravel</a:t>
            </a:r>
            <a:endParaRPr lang="en-US" b="1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N R DAS\Desktop\Cources\Web-Development-Traning\07.PHP\Intro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992"/>
            <a:ext cx="9081082" cy="6830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2EED95-7554-4322-99EB-07E731E7176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76200"/>
            <a:ext cx="975360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3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N R DAS\Desktop\Cources\Web-Development-Traning\07.PHP\Intro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56"/>
            <a:ext cx="9372600" cy="68595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D05461-D081-46BD-9B20-1C8BF5BD589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3110" y="0"/>
            <a:ext cx="92202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77C0D9-827D-400A-9D6A-6FFE66853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9" y="2514600"/>
            <a:ext cx="4618481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3414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282807-B261-4EEF-BD96-72051110A42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9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i="1" dirty="0">
                <a:solidFill>
                  <a:schemeClr val="accent6">
                    <a:lumMod val="50000"/>
                  </a:schemeClr>
                </a:solidFill>
              </a:rPr>
              <a:t>Context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i="1" dirty="0">
                <a:solidFill>
                  <a:srgbClr val="002060"/>
                </a:solidFill>
                <a:latin typeface="+mj-lt"/>
              </a:rPr>
              <a:t>Installing</a:t>
            </a:r>
          </a:p>
          <a:p>
            <a:r>
              <a:rPr lang="en-US" b="1" i="1" dirty="0">
                <a:solidFill>
                  <a:srgbClr val="002060"/>
                </a:solidFill>
                <a:latin typeface="+mj-lt"/>
              </a:rPr>
              <a:t>PHP / Apache / MySQL Setup</a:t>
            </a:r>
          </a:p>
          <a:p>
            <a:r>
              <a:rPr lang="en-US" b="1" i="1" dirty="0">
                <a:solidFill>
                  <a:srgbClr val="002060"/>
                </a:solidFill>
                <a:latin typeface="+mj-lt"/>
              </a:rPr>
              <a:t>PHP basics Principles</a:t>
            </a:r>
          </a:p>
          <a:p>
            <a:r>
              <a:rPr lang="en-US" b="1" i="1" dirty="0">
                <a:solidFill>
                  <a:srgbClr val="002060"/>
                </a:solidFill>
                <a:latin typeface="+mj-lt"/>
              </a:rPr>
              <a:t>Code Syntax (vars, arrays, loops, conditionals, functions)</a:t>
            </a:r>
          </a:p>
          <a:p>
            <a:r>
              <a:rPr lang="en-US" b="1" i="1" dirty="0">
                <a:solidFill>
                  <a:srgbClr val="002060"/>
                </a:solidFill>
                <a:latin typeface="+mj-lt"/>
              </a:rPr>
              <a:t>Database (</a:t>
            </a:r>
            <a:r>
              <a:rPr lang="en-US" b="1" i="1" dirty="0" err="1">
                <a:solidFill>
                  <a:srgbClr val="002060"/>
                </a:solidFill>
                <a:latin typeface="+mj-lt"/>
              </a:rPr>
              <a:t>sql</a:t>
            </a:r>
            <a:r>
              <a:rPr lang="en-US" b="1" i="1" dirty="0">
                <a:solidFill>
                  <a:srgbClr val="002060"/>
                </a:solidFill>
                <a:latin typeface="+mj-lt"/>
              </a:rPr>
              <a:t> vs no </a:t>
            </a:r>
            <a:r>
              <a:rPr lang="en-US" b="1" i="1" dirty="0" err="1">
                <a:solidFill>
                  <a:srgbClr val="002060"/>
                </a:solidFill>
                <a:latin typeface="+mj-lt"/>
              </a:rPr>
              <a:t>sql</a:t>
            </a:r>
            <a:r>
              <a:rPr lang="en-US" b="1" i="1" dirty="0">
                <a:solidFill>
                  <a:srgbClr val="002060"/>
                </a:solidFill>
                <a:latin typeface="+mj-lt"/>
              </a:rPr>
              <a:t>) (new module)</a:t>
            </a:r>
          </a:p>
          <a:p>
            <a:r>
              <a:rPr lang="en-US" b="1" i="1" dirty="0" err="1">
                <a:solidFill>
                  <a:srgbClr val="002060"/>
                </a:solidFill>
                <a:latin typeface="+mj-lt"/>
              </a:rPr>
              <a:t>Sql</a:t>
            </a:r>
            <a:r>
              <a:rPr lang="en-US" b="1" i="1" dirty="0">
                <a:solidFill>
                  <a:srgbClr val="002060"/>
                </a:solidFill>
                <a:latin typeface="+mj-lt"/>
              </a:rPr>
              <a:t> (new module)</a:t>
            </a:r>
          </a:p>
          <a:p>
            <a:r>
              <a:rPr lang="en-US" b="1" i="1" dirty="0">
                <a:solidFill>
                  <a:srgbClr val="002060"/>
                </a:solidFill>
                <a:latin typeface="+mj-lt"/>
              </a:rPr>
              <a:t>Dynamics  Pages   (back to PHP)</a:t>
            </a:r>
          </a:p>
          <a:p>
            <a:r>
              <a:rPr lang="en-US" b="1" i="1" dirty="0">
                <a:solidFill>
                  <a:srgbClr val="002060"/>
                </a:solidFill>
                <a:latin typeface="+mj-lt"/>
              </a:rPr>
              <a:t>PHP Forms (CRUD)</a:t>
            </a:r>
          </a:p>
          <a:p>
            <a:r>
              <a:rPr lang="en-US" b="1" i="1" dirty="0">
                <a:solidFill>
                  <a:srgbClr val="002060"/>
                </a:solidFill>
                <a:latin typeface="+mj-lt"/>
              </a:rPr>
              <a:t>Working with Databases</a:t>
            </a:r>
          </a:p>
          <a:p>
            <a:r>
              <a:rPr lang="en-US" b="1" i="1" dirty="0">
                <a:solidFill>
                  <a:srgbClr val="002060"/>
                </a:solidFill>
                <a:latin typeface="+mj-lt"/>
              </a:rPr>
              <a:t>Project (New module)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solidFill>
                  <a:schemeClr val="accent6">
                    <a:lumMod val="50000"/>
                  </a:schemeClr>
                </a:solidFill>
              </a:rPr>
              <a:t>We will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7030A0"/>
                </a:solidFill>
              </a:rPr>
              <a:t>2 Layer architecture</a:t>
            </a:r>
          </a:p>
          <a:p>
            <a:r>
              <a:rPr lang="en-US" b="1" i="1" dirty="0" err="1">
                <a:solidFill>
                  <a:srgbClr val="7030A0"/>
                </a:solidFill>
              </a:rPr>
              <a:t>Mysqli</a:t>
            </a:r>
            <a:r>
              <a:rPr lang="en-US" b="1" i="1" dirty="0">
                <a:solidFill>
                  <a:srgbClr val="7030A0"/>
                </a:solidFill>
              </a:rPr>
              <a:t> </a:t>
            </a:r>
            <a:r>
              <a:rPr lang="en-US" b="1" i="1" dirty="0" err="1">
                <a:solidFill>
                  <a:srgbClr val="7030A0"/>
                </a:solidFill>
              </a:rPr>
              <a:t>db</a:t>
            </a:r>
            <a:r>
              <a:rPr lang="en-US" b="1" i="1" dirty="0">
                <a:solidFill>
                  <a:srgbClr val="7030A0"/>
                </a:solidFill>
              </a:rPr>
              <a:t> connection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N R DAS\Desktop\Cources\Web-Development-Traning\07.PHP\Intro\4.PNG"/>
          <p:cNvPicPr>
            <a:picLocks noChangeAspect="1" noChangeArrowheads="1"/>
          </p:cNvPicPr>
          <p:nvPr/>
        </p:nvPicPr>
        <p:blipFill>
          <a:blip r:embed="rId2"/>
          <a:srcRect t="-19917" r="29909" b="-39419"/>
          <a:stretch>
            <a:fillRect/>
          </a:stretch>
        </p:blipFill>
        <p:spPr bwMode="auto">
          <a:xfrm>
            <a:off x="914400" y="838200"/>
            <a:ext cx="8153400" cy="655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397</TotalTime>
  <Words>94</Words>
  <Application>Microsoft Office PowerPoint</Application>
  <PresentationFormat>On-screen Show (4:3)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Introduction To  PHP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Context:</vt:lpstr>
      <vt:lpstr>We will use</vt:lpstr>
      <vt:lpstr>PowerPoint Presentation</vt:lpstr>
      <vt:lpstr>PowerPoint Presentation</vt:lpstr>
      <vt:lpstr>PowerPoint Presentation</vt:lpstr>
      <vt:lpstr>After PHP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PHP</dc:title>
  <dc:creator>NRDAS</dc:creator>
  <cp:lastModifiedBy>Shubham Dutta</cp:lastModifiedBy>
  <cp:revision>17</cp:revision>
  <dcterms:created xsi:type="dcterms:W3CDTF">2006-08-16T00:00:00Z</dcterms:created>
  <dcterms:modified xsi:type="dcterms:W3CDTF">2021-06-23T05:26:17Z</dcterms:modified>
</cp:coreProperties>
</file>