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0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261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22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0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3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0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2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Shubhamdutta2000/cde46739cad4618ff67cc59c7d66907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 R DAS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60999"/>
            <a:ext cx="8115300" cy="5282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 R DAS\Desktop\2.PNG"/>
          <p:cNvPicPr>
            <a:picLocks noChangeAspect="1" noChangeArrowheads="1"/>
          </p:cNvPicPr>
          <p:nvPr/>
        </p:nvPicPr>
        <p:blipFill>
          <a:blip r:embed="rId2"/>
          <a:srcRect l="2569" r="1107" b="1316"/>
          <a:stretch>
            <a:fillRect/>
          </a:stretch>
        </p:blipFill>
        <p:spPr bwMode="auto">
          <a:xfrm>
            <a:off x="317500" y="609600"/>
            <a:ext cx="85090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 R DAS\Desktop\3.PNG"/>
          <p:cNvPicPr>
            <a:picLocks noChangeAspect="1" noChangeArrowheads="1"/>
          </p:cNvPicPr>
          <p:nvPr/>
        </p:nvPicPr>
        <p:blipFill>
          <a:blip r:embed="rId2"/>
          <a:srcRect l="1414" t="2222" r="4568"/>
          <a:stretch>
            <a:fillRect/>
          </a:stretch>
        </p:blipFill>
        <p:spPr bwMode="auto">
          <a:xfrm>
            <a:off x="457200" y="609600"/>
            <a:ext cx="7921479" cy="52583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 R DAS\Desktop\4.PNG"/>
          <p:cNvPicPr>
            <a:picLocks noChangeAspect="1" noChangeArrowheads="1"/>
          </p:cNvPicPr>
          <p:nvPr/>
        </p:nvPicPr>
        <p:blipFill>
          <a:blip r:embed="rId2"/>
          <a:srcRect l="1803" r="2611"/>
          <a:stretch>
            <a:fillRect/>
          </a:stretch>
        </p:blipFill>
        <p:spPr bwMode="auto">
          <a:xfrm>
            <a:off x="457200" y="609600"/>
            <a:ext cx="8435849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 R DAS\Desktop\5.PNG"/>
          <p:cNvPicPr>
            <a:picLocks noChangeAspect="1" noChangeArrowheads="1"/>
          </p:cNvPicPr>
          <p:nvPr/>
        </p:nvPicPr>
        <p:blipFill>
          <a:blip r:embed="rId2"/>
          <a:srcRect l="2439" r="2439"/>
          <a:stretch>
            <a:fillRect/>
          </a:stretch>
        </p:blipFill>
        <p:spPr bwMode="auto">
          <a:xfrm>
            <a:off x="685800" y="590197"/>
            <a:ext cx="7772400" cy="56582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N R DAS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37" y="1981200"/>
            <a:ext cx="8835325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Cheatsheet</a:t>
            </a:r>
            <a:r>
              <a:rPr lang="en-US" sz="3600" dirty="0"/>
              <a:t>: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https://gist.github.com/Shubhamdutta2000/cde46739cad4618ff67cc59c7d669074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50</TotalTime>
  <Words>13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NRDAS</dc:creator>
  <cp:lastModifiedBy>Shubham Dutta</cp:lastModifiedBy>
  <cp:revision>9</cp:revision>
  <dcterms:created xsi:type="dcterms:W3CDTF">2006-08-16T00:00:00Z</dcterms:created>
  <dcterms:modified xsi:type="dcterms:W3CDTF">2021-05-18T18:57:27Z</dcterms:modified>
</cp:coreProperties>
</file>