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4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7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45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76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9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6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61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5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0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0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3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4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611B-1B77-4785-AA8D-B532A9780E21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B84-E50A-47EF-BEDD-EED760C68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33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471" y="1965741"/>
            <a:ext cx="9001462" cy="2387600"/>
          </a:xfrm>
        </p:spPr>
        <p:txBody>
          <a:bodyPr>
            <a:normAutofit/>
          </a:bodyPr>
          <a:lstStyle/>
          <a:p>
            <a:r>
              <a:rPr lang="en-US" sz="9600" dirty="0"/>
              <a:t>AJAX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201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AJAX ?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272" y="2096063"/>
            <a:ext cx="11478827" cy="3905242"/>
          </a:xfrm>
        </p:spPr>
        <p:txBody>
          <a:bodyPr>
            <a:normAutofit/>
          </a:bodyPr>
          <a:lstStyle/>
          <a:p>
            <a:r>
              <a:rPr lang="en-US" sz="2400" dirty="0"/>
              <a:t>AJAX stands for asynchronous </a:t>
            </a:r>
            <a:r>
              <a:rPr lang="en-US" sz="2400" dirty="0" err="1"/>
              <a:t>Javascript</a:t>
            </a:r>
            <a:r>
              <a:rPr lang="en-US" sz="2400" dirty="0"/>
              <a:t> and XML</a:t>
            </a:r>
          </a:p>
          <a:p>
            <a:r>
              <a:rPr lang="en-US" sz="2400" dirty="0"/>
              <a:t>AJAX is not a Programming </a:t>
            </a:r>
            <a:r>
              <a:rPr lang="en-US" sz="2400" dirty="0" err="1"/>
              <a:t>Language.Rather</a:t>
            </a:r>
            <a:r>
              <a:rPr lang="en-US" sz="2400" dirty="0"/>
              <a:t>; it’s a set of existing technologies.</a:t>
            </a:r>
          </a:p>
          <a:p>
            <a:r>
              <a:rPr lang="en-US" sz="2400" dirty="0"/>
              <a:t>AJAX helps in fetching data asynchronously without interfering with existing page.</a:t>
            </a:r>
          </a:p>
          <a:p>
            <a:r>
              <a:rPr lang="en-US" sz="2400" dirty="0"/>
              <a:t>No page reload/refresh</a:t>
            </a:r>
          </a:p>
          <a:p>
            <a:r>
              <a:rPr lang="en-US" sz="2400" dirty="0"/>
              <a:t>Modern website use JSON instead or XML for data transfer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0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Use AJAX?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page reload/refresh</a:t>
            </a:r>
          </a:p>
          <a:p>
            <a:r>
              <a:rPr lang="en-US" sz="2800" dirty="0"/>
              <a:t>Better user experience</a:t>
            </a:r>
          </a:p>
          <a:p>
            <a:r>
              <a:rPr lang="en-US" sz="2800" dirty="0"/>
              <a:t>Saves network bandwidth</a:t>
            </a:r>
          </a:p>
          <a:p>
            <a:r>
              <a:rPr lang="en-US" sz="2800" dirty="0"/>
              <a:t>Very interactive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002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it Works?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93" y="2096064"/>
            <a:ext cx="11461072" cy="415233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a request from the HTML and 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call goes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XMLHttpRequest  object. </a:t>
            </a:r>
          </a:p>
          <a:p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Request is sent to the server by open() method of XMLHttpRequest object. </a:t>
            </a:r>
          </a:p>
          <a:p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interacts with the database (if present) using JSP, PHP, Servlet, ASP.net etc. </a:t>
            </a:r>
          </a:p>
          <a:p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retrieved. </a:t>
            </a:r>
          </a:p>
          <a:p>
            <a:r>
              <a:rPr lang="en-US" sz="2400" dirty="0"/>
              <a:t>Server sends XML data or JSON data or text data to the XMLHttpRequest callback function.</a:t>
            </a:r>
          </a:p>
          <a:p>
            <a:r>
              <a:rPr lang="en-US" sz="2400" dirty="0"/>
              <a:t>HTML and CSS data is displayed on the browser.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41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17" y="1705101"/>
            <a:ext cx="8452559" cy="4813056"/>
          </a:xfrm>
        </p:spPr>
      </p:pic>
    </p:spTree>
    <p:extLst>
      <p:ext uri="{BB962C8B-B14F-4D97-AF65-F5344CB8AC3E}">
        <p14:creationId xmlns:p14="http://schemas.microsoft.com/office/powerpoint/2010/main" val="156406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EBA9-0305-4863-9D84-47F4AF0D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AJAX works?</a:t>
            </a:r>
            <a:br>
              <a:rPr lang="en-US" b="1" dirty="0"/>
            </a:br>
            <a:r>
              <a:rPr lang="en-US" b="1" dirty="0"/>
              <a:t>(better </a:t>
            </a:r>
            <a:r>
              <a:rPr lang="en-US" b="1" dirty="0" err="1"/>
              <a:t>undersTanding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C0526-C1F5-474D-916C-F0DA7C1D4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957" y="2086623"/>
            <a:ext cx="7381308" cy="4619652"/>
          </a:xfrm>
        </p:spPr>
      </p:pic>
    </p:spTree>
    <p:extLst>
      <p:ext uri="{BB962C8B-B14F-4D97-AF65-F5344CB8AC3E}">
        <p14:creationId xmlns:p14="http://schemas.microsoft.com/office/powerpoint/2010/main" val="223177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F1B3-9F96-435C-8EF8-CC819075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request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3F303-5116-4CD8-AAAB-40A3E44A2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4" y="2148396"/>
            <a:ext cx="10740740" cy="41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7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6BC7-90A3-4302-8CE7-0875E05F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response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AD98C-2AFF-41F4-AB0D-8AD47C248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" y="2352583"/>
            <a:ext cx="10907665" cy="37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</TotalTime>
  <Words>178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AJAX</vt:lpstr>
      <vt:lpstr>What is AJAX ?</vt:lpstr>
      <vt:lpstr>Why Use AJAX?</vt:lpstr>
      <vt:lpstr>How it Works?</vt:lpstr>
      <vt:lpstr>How it Works</vt:lpstr>
      <vt:lpstr>How AJAX works? (better undersTanding)</vt:lpstr>
      <vt:lpstr>AJAX request methods</vt:lpstr>
      <vt:lpstr>Ajax response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user1</dc:creator>
  <cp:lastModifiedBy>Shubham Dutta</cp:lastModifiedBy>
  <cp:revision>6</cp:revision>
  <dcterms:created xsi:type="dcterms:W3CDTF">2021-04-22T13:13:30Z</dcterms:created>
  <dcterms:modified xsi:type="dcterms:W3CDTF">2021-05-17T18:09:32Z</dcterms:modified>
</cp:coreProperties>
</file>