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65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0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4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8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7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13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3CB43A-6DD1-41E5-B4EA-EE2D254E8D8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8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food/Shubhamdutta2000/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samratc03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blog/api-glossary/json/" TargetMode="External"/><Relationship Id="rId2" Type="http://schemas.openxmlformats.org/officeDocument/2006/relationships/hyperlink" Target="https://rapidapi.com/blog/soap-vs-rest-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968A-23D7-4D2E-B977-692EE1C55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E24DB-F6AC-4843-BC44-5EA862BA9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121310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48ED-AC01-4C95-AFCF-D2CD835D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REST (Representational State Transfer)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0815-472B-4FBC-BD62-85430AEA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13570" cy="44080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style of software architecture </a:t>
            </a: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collection of network architecture principles which outline how resources are defined and addressed</a:t>
            </a: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Exchange of data using either XML or JSON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20F3-A34E-4532-8628-E9C53284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REST Concept</a:t>
            </a:r>
            <a:endParaRPr lang="en-US" sz="4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F8CE7-7B0B-4F67-B22B-A721F2BA9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06" y="2065866"/>
            <a:ext cx="9126690" cy="45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FC75-C144-4B16-965D-EA0E8C2A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Resources</a:t>
            </a:r>
            <a:endParaRPr lang="en-US" sz="5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1EB1-4F57-44F3-B309-9DBE045A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31316"/>
            <a:ext cx="10781521" cy="44919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Represented with a global identifier (URI in HTTP)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http://github.com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REST uses URI to identify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http://github.com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3"/>
              </a:rPr>
              <a:t>http://www.github.food/Shubhamdutta2000/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4"/>
              </a:rPr>
              <a:t>http://www.github.com/samratc030/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5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B713-E79E-44CD-B821-61353E83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2. Verbs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2837-D5B0-494D-B37B-09E10EB9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 the actions to be performed on resources</a:t>
            </a:r>
          </a:p>
          <a:p>
            <a:r>
              <a:rPr lang="en-US" sz="2400" dirty="0"/>
              <a:t>Corresponding to the CRUD operations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b="1" dirty="0"/>
              <a:t>HTTP GET           =&gt;READ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b="1" dirty="0"/>
              <a:t>HTTP POST         =&gt; CREATE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b="1" dirty="0"/>
              <a:t>HTTP PUT            =&gt; UPDATE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b="1" dirty="0"/>
              <a:t>HTTP DELETE       =&gt; DELETE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5EE5-F575-4085-A8D5-B4845A80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Representation</a:t>
            </a:r>
            <a:endParaRPr lang="en-US" sz="5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32EF-DF19-400D-9B06-F4AEAC60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930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How data is represented or returned to the client for presentation</a:t>
            </a: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Two main formats: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 Object Notation (JSON)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XML</a:t>
            </a: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7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996C-B4D2-4F82-8EC5-3A7CA1E0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REST (Representational State Transfer)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1406E-44C2-438A-BA13-1F060964F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11" y="2065867"/>
            <a:ext cx="8648194" cy="4424471"/>
          </a:xfrm>
        </p:spPr>
      </p:pic>
    </p:spTree>
    <p:extLst>
      <p:ext uri="{BB962C8B-B14F-4D97-AF65-F5344CB8AC3E}">
        <p14:creationId xmlns:p14="http://schemas.microsoft.com/office/powerpoint/2010/main" val="228825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8200-85AC-4003-9423-8DEBA9F3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</a:t>
            </a:r>
            <a:r>
              <a:rPr lang="en-US" sz="48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api</a:t>
            </a:r>
            <a:r>
              <a:rPr lang="en-US" sz="4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BC9A-02CB-48C1-A79A-FE94AD93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12150" cy="364913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Responsible of interactivity between user side and server side</a:t>
            </a: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Example as waiter in a restraint</a:t>
            </a: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4EB-81BE-48A6-A944-8ACED6E2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7122D-16B8-4B18-9446-F5F4D5843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033"/>
            <a:ext cx="2791326" cy="32193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952D2-21C4-4CE6-8FCC-D79D6D7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89" y="1"/>
            <a:ext cx="3128211" cy="2501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0EC31-3D70-48B8-A971-A1F77EFB6B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"/>
          <a:stretch/>
        </p:blipFill>
        <p:spPr>
          <a:xfrm>
            <a:off x="5153025" y="2095500"/>
            <a:ext cx="1885950" cy="25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7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AE48-154A-44E9-9ACF-56F25361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Types of </a:t>
            </a:r>
            <a:r>
              <a:rPr lang="en-US" sz="54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api</a:t>
            </a:r>
            <a:r>
              <a:rPr lang="en-US" sz="5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DD82-B47F-4E84-A698-428CDC54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01603" cy="4202749"/>
          </a:xfrm>
        </p:spPr>
        <p:txBody>
          <a:bodyPr>
            <a:normAutofit/>
          </a:bodyPr>
          <a:lstStyle/>
          <a:p>
            <a:r>
              <a:rPr lang="en-US" sz="2800" b="1" dirty="0"/>
              <a:t>Open APIs: </a:t>
            </a:r>
            <a:r>
              <a:rPr lang="en-US" sz="2800" dirty="0"/>
              <a:t>Also known as Public API, there are no restrictions to access these types of APIs because they are publicly available.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Partner APIs: </a:t>
            </a:r>
            <a:r>
              <a:rPr lang="en-US" sz="2800" dirty="0"/>
              <a:t>A developer needs specific rights or licenses in order to access this type of API because they are not available to the public.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14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693F-2F65-4C84-B7E5-E21E5911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Types of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apis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42CD-5ED0-44B7-A847-5469C7C3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4533"/>
            <a:ext cx="10592404" cy="4832210"/>
          </a:xfrm>
        </p:spPr>
        <p:txBody>
          <a:bodyPr>
            <a:normAutofit/>
          </a:bodyPr>
          <a:lstStyle/>
          <a:p>
            <a:r>
              <a:rPr lang="en-US" sz="2400" b="1" dirty="0"/>
              <a:t>Internal APIs: </a:t>
            </a:r>
            <a:r>
              <a:rPr lang="en-US" sz="2400" dirty="0"/>
              <a:t>Also known as Private APIs, only internal systems expose this type of API. These are usually designed for internal use within a company. The company uses this type of API among the different internal teams to be able to improve its products and services.</a:t>
            </a:r>
          </a:p>
          <a:p>
            <a:endParaRPr lang="en-US" sz="2400" dirty="0"/>
          </a:p>
          <a:p>
            <a:r>
              <a:rPr lang="en-US" sz="2400" b="1" dirty="0"/>
              <a:t>Composite APIs:</a:t>
            </a:r>
            <a:r>
              <a:rPr lang="en-US" sz="2400" dirty="0"/>
              <a:t> This type of API combines different data and service APIs. It is a sequence of tasks that run synchronously as a result of the execution, and not at the request of a task. Its main uses are to speed up the process of execution and improve the performance of the listeners in the web interfaces.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914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62E3-3042-4AE5-AD26-D13A8ED6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1" y="365125"/>
            <a:ext cx="11644604" cy="177694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Different types of </a:t>
            </a:r>
            <a:r>
              <a:rPr lang="en-US" sz="40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api</a:t>
            </a:r>
            <a:r>
              <a:rPr lang="en-US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0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architechture</a:t>
            </a:r>
            <a:endParaRPr lang="en-US" sz="4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9F55-0651-432C-B525-38DEEB76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08" y="2304813"/>
            <a:ext cx="10800183" cy="419341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SOAP</a:t>
            </a:r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XML-RPC</a:t>
            </a: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3"/>
              </a:rPr>
              <a:t>JSON</a:t>
            </a: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-RPC</a:t>
            </a: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REST</a:t>
            </a: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8FA9-D34B-4E86-BB2F-8ABAEF1E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182738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SOAP (Simple Object Access Protocol):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F685-B6B1-4C54-9983-2FF565DB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is a protocol that uses XML as a format to transfer data. Its main function is to define the structure of the messages and methods of communication. It also uses WSDL, or Web Services Definition Language, in a machine-readable document to publish a definition of its interface.</a:t>
            </a: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EFCC-236B-44F7-971F-01D74AAA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XML-RPC:</a:t>
            </a:r>
            <a:endParaRPr lang="en-US" sz="6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4CC0-3EBE-4007-8DD5-9816BA07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is a protocol that uses a specific XML format to transfer data compared to SOAP that uses a proprietary XML format. It is also older than SOAP. XML-RPC uses minimum bandwidth and is much simpler than SOAP. Example</a:t>
            </a: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34E83-8970-4B34-A124-1BE2DE5C4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5" y="4893105"/>
            <a:ext cx="10435989" cy="10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E4E4-C330-49F0-9397-CC6066BD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JSON-RPC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69E1-BC36-43B0-9A9E-99A63BB8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protocol is similar to XML-RPC but instead of using XML format to transfer data it uses JSON. Example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49734-94ED-4FEC-9ABA-9845515EA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1" y="4344752"/>
            <a:ext cx="11178264" cy="9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5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475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Microsoft Sans Serif</vt:lpstr>
      <vt:lpstr>Wingdings</vt:lpstr>
      <vt:lpstr>Celestial</vt:lpstr>
      <vt:lpstr>API</vt:lpstr>
      <vt:lpstr>What api does</vt:lpstr>
      <vt:lpstr>API</vt:lpstr>
      <vt:lpstr>Types of api </vt:lpstr>
      <vt:lpstr>Types of apis</vt:lpstr>
      <vt:lpstr>Different types of api architechture</vt:lpstr>
      <vt:lpstr>SOAP (Simple Object Access Protocol):</vt:lpstr>
      <vt:lpstr>XML-RPC:</vt:lpstr>
      <vt:lpstr>JSON-RPC</vt:lpstr>
      <vt:lpstr>REST (Representational State Transfer)</vt:lpstr>
      <vt:lpstr>REST Concept</vt:lpstr>
      <vt:lpstr>1. Resources</vt:lpstr>
      <vt:lpstr>2. Verbs</vt:lpstr>
      <vt:lpstr>3. Representation</vt:lpstr>
      <vt:lpstr>REST (Representational State Transfer)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Prasun Das</dc:creator>
  <cp:lastModifiedBy>Shubham Dutta</cp:lastModifiedBy>
  <cp:revision>6</cp:revision>
  <dcterms:created xsi:type="dcterms:W3CDTF">2021-04-28T08:25:58Z</dcterms:created>
  <dcterms:modified xsi:type="dcterms:W3CDTF">2021-05-22T18:57:43Z</dcterms:modified>
</cp:coreProperties>
</file>