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Lst>
  <p:notesMasterIdLst>
    <p:notesMasterId r:id="rId20"/>
  </p:notesMasterIdLst>
  <p:sldIdLst>
    <p:sldId id="2180" r:id="rId5"/>
    <p:sldId id="266" r:id="rId6"/>
    <p:sldId id="257" r:id="rId7"/>
    <p:sldId id="259" r:id="rId8"/>
    <p:sldId id="261" r:id="rId9"/>
    <p:sldId id="2190" r:id="rId10"/>
    <p:sldId id="2225" r:id="rId11"/>
    <p:sldId id="2192" r:id="rId12"/>
    <p:sldId id="2191" r:id="rId13"/>
    <p:sldId id="2193" r:id="rId14"/>
    <p:sldId id="2179" r:id="rId15"/>
    <p:sldId id="2226" r:id="rId16"/>
    <p:sldId id="2235" r:id="rId17"/>
    <p:sldId id="2251" r:id="rId18"/>
    <p:sldId id="225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23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dip Chowdhury" initials="SC" lastIdx="3" clrIdx="0">
    <p:extLst>
      <p:ext uri="{19B8F6BF-5375-455C-9EA6-DF929625EA0E}">
        <p15:presenceInfo xmlns:p15="http://schemas.microsoft.com/office/powerpoint/2012/main" userId="b0b0d0c6ef4c0a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ABEC"/>
    <a:srgbClr val="A5CE00"/>
    <a:srgbClr val="0078D7"/>
    <a:srgbClr val="00BCF2"/>
    <a:srgbClr val="007FBA"/>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5" autoAdjust="0"/>
    <p:restoredTop sz="93265" autoAdjust="0"/>
  </p:normalViewPr>
  <p:slideViewPr>
    <p:cSldViewPr snapToGrid="0" snapToObjects="1">
      <p:cViewPr varScale="1">
        <p:scale>
          <a:sx n="114" d="100"/>
          <a:sy n="114" d="100"/>
        </p:scale>
        <p:origin x="370" y="86"/>
      </p:cViewPr>
      <p:guideLst>
        <p:guide orient="horz" pos="3092"/>
        <p:guide orient="horz" pos="583"/>
        <p:guide pos="5617"/>
        <p:guide pos="237"/>
      </p:guideLst>
    </p:cSldViewPr>
  </p:slideViewPr>
  <p:outlineViewPr>
    <p:cViewPr>
      <p:scale>
        <a:sx n="33" d="100"/>
        <a:sy n="33" d="100"/>
      </p:scale>
      <p:origin x="0" y="-92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25" d="100"/>
          <a:sy n="125" d="100"/>
        </p:scale>
        <p:origin x="1266" y="-29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90F14-D9B7-42F0-8464-D3AF2629EBA3}" type="datetimeFigureOut">
              <a:rPr lang="en-US" smtClean="0"/>
              <a:t>4/25/2021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B38-E2C6-4A63-9215-D38544DF7F12}" type="slidenum">
              <a:rPr lang="en-US" smtClean="0"/>
              <a:t>‹#›</a:t>
            </a:fld>
            <a:endParaRPr lang="en-US"/>
          </a:p>
        </p:txBody>
      </p:sp>
    </p:spTree>
    <p:extLst>
      <p:ext uri="{BB962C8B-B14F-4D97-AF65-F5344CB8AC3E}">
        <p14:creationId xmlns:p14="http://schemas.microsoft.com/office/powerpoint/2010/main" val="237659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1</a:t>
            </a:fld>
            <a:endParaRPr lang="en-US"/>
          </a:p>
        </p:txBody>
      </p:sp>
    </p:spTree>
    <p:extLst>
      <p:ext uri="{BB962C8B-B14F-4D97-AF65-F5344CB8AC3E}">
        <p14:creationId xmlns:p14="http://schemas.microsoft.com/office/powerpoint/2010/main" val="157402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would you do with it? We are here to help you answer that question</a:t>
            </a:r>
          </a:p>
          <a:p>
            <a:endParaRPr lang="en-US" dirty="0"/>
          </a:p>
          <a:p>
            <a:r>
              <a:rPr lang="en-US" dirty="0"/>
              <a:t>Lets start with a brief introduction about Technobuzz.</a:t>
            </a:r>
          </a:p>
          <a:p>
            <a:endParaRPr lang="en-US" dirty="0"/>
          </a:p>
          <a:p>
            <a:r>
              <a:rPr lang="en-US" dirty="0"/>
              <a:t>It’s a workshop series to help you shape your career and decide a career path. It will also help you understand how technology can help your business.</a:t>
            </a:r>
          </a:p>
          <a:p>
            <a:endParaRPr lang="en-US" dirty="0"/>
          </a:p>
          <a:p>
            <a:r>
              <a:rPr lang="en-US" dirty="0"/>
              <a:t>We will first cover an introduction to a field of technology which is for today, Cloud Computing, and discuss career opportunities available in the field and we’ll provide you with the learning resources for you to move forward after this session. We will have a hands-on session tomorrow for more concrete understanding of what you learn today.</a:t>
            </a:r>
          </a:p>
          <a:p>
            <a:endParaRPr lang="en-US" dirty="0"/>
          </a:p>
          <a:p>
            <a:r>
              <a:rPr lang="en-US" dirty="0"/>
              <a:t>Enough of Technobuzz, now lets dive into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2</a:t>
            </a:fld>
            <a:endParaRPr lang="en-US"/>
          </a:p>
        </p:txBody>
      </p:sp>
    </p:spTree>
    <p:extLst>
      <p:ext uri="{BB962C8B-B14F-4D97-AF65-F5344CB8AC3E}">
        <p14:creationId xmlns:p14="http://schemas.microsoft.com/office/powerpoint/2010/main" val="32392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141B38-E2C6-4A63-9215-D38544DF7F12}" type="slidenum">
              <a:rPr lang="en-US" smtClean="0"/>
              <a:t>4</a:t>
            </a:fld>
            <a:endParaRPr lang="en-US"/>
          </a:p>
        </p:txBody>
      </p:sp>
    </p:spTree>
    <p:extLst>
      <p:ext uri="{BB962C8B-B14F-4D97-AF65-F5344CB8AC3E}">
        <p14:creationId xmlns:p14="http://schemas.microsoft.com/office/powerpoint/2010/main" val="394641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hear it from you guys first. What do you think is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11</a:t>
            </a:fld>
            <a:endParaRPr lang="en-US"/>
          </a:p>
        </p:txBody>
      </p:sp>
    </p:spTree>
    <p:extLst>
      <p:ext uri="{BB962C8B-B14F-4D97-AF65-F5344CB8AC3E}">
        <p14:creationId xmlns:p14="http://schemas.microsoft.com/office/powerpoint/2010/main" val="3026835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4457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224525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2676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107336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0855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2901569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418567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4288494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ne Column Content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en-US"/>
              <a:t>Click to edit Master title style</a:t>
            </a:r>
            <a:endParaRPr lang="en-US" dirty="0"/>
          </a:p>
        </p:txBody>
      </p:sp>
    </p:spTree>
    <p:extLst>
      <p:ext uri="{BB962C8B-B14F-4D97-AF65-F5344CB8AC3E}">
        <p14:creationId xmlns:p14="http://schemas.microsoft.com/office/powerpoint/2010/main" val="6347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4/25/2021</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5172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211667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4/25/2021</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0624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79FD93-08D1-3D47-8B88-9F159745C9D8}" type="datetimeFigureOut">
              <a:rPr lang="en-US" smtClean="0"/>
              <a:t>4/25/2021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107473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4/25/2021</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805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9FD93-08D1-3D47-8B88-9F159745C9D8}" type="datetimeFigureOut">
              <a:rPr lang="en-US" smtClean="0"/>
              <a:t>4/25/2021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6612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79FD93-08D1-3D47-8B88-9F159745C9D8}"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9299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079FD93-08D1-3D47-8B88-9F159745C9D8}"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384043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079FD93-08D1-3D47-8B88-9F159745C9D8}" type="datetimeFigureOut">
              <a:rPr lang="en-US" smtClean="0"/>
              <a:t>4/25/2021</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16CD23B5-1BB9-A14A-BFB4-1A837A3C004E}" type="slidenum">
              <a:rPr lang="en-US" smtClean="0"/>
              <a:t>‹#›</a:t>
            </a:fld>
            <a:endParaRPr lang="en-US"/>
          </a:p>
        </p:txBody>
      </p:sp>
    </p:spTree>
    <p:extLst>
      <p:ext uri="{BB962C8B-B14F-4D97-AF65-F5344CB8AC3E}">
        <p14:creationId xmlns:p14="http://schemas.microsoft.com/office/powerpoint/2010/main" val="905800600"/>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AA7FC-9AF9-4142-94D0-8A6E2F145702}"/>
              </a:ext>
            </a:extLst>
          </p:cNvPr>
          <p:cNvSpPr>
            <a:spLocks noGrp="1"/>
          </p:cNvSpPr>
          <p:nvPr>
            <p:ph idx="1"/>
          </p:nvPr>
        </p:nvSpPr>
        <p:spPr>
          <a:xfrm>
            <a:off x="230090" y="1190216"/>
            <a:ext cx="8683819" cy="4023440"/>
          </a:xfrm>
        </p:spPr>
        <p:txBody>
          <a:bodyPr>
            <a:noAutofit/>
          </a:bodyPr>
          <a:lstStyle/>
          <a:p>
            <a:pPr fontAlgn="base"/>
            <a:r>
              <a:rPr lang="en-US" sz="2000" dirty="0"/>
              <a:t>What is Git, GitHub?</a:t>
            </a:r>
          </a:p>
          <a:p>
            <a:pPr fontAlgn="base"/>
            <a:r>
              <a:rPr lang="en-US" sz="2000" dirty="0"/>
              <a:t>What is VCS?</a:t>
            </a:r>
          </a:p>
          <a:p>
            <a:pPr fontAlgn="base"/>
            <a:r>
              <a:rPr lang="en-US" sz="2000" dirty="0"/>
              <a:t>Types Of Version Controlling  Systems</a:t>
            </a:r>
          </a:p>
          <a:p>
            <a:pPr fontAlgn="base"/>
            <a:r>
              <a:rPr lang="en-US" sz="2000" dirty="0"/>
              <a:t>Centralized Version Controlling Systems</a:t>
            </a:r>
          </a:p>
          <a:p>
            <a:pPr fontAlgn="base"/>
            <a:r>
              <a:rPr lang="en-US" sz="2000" dirty="0"/>
              <a:t>Q &amp; A***</a:t>
            </a:r>
          </a:p>
        </p:txBody>
      </p:sp>
      <p:sp>
        <p:nvSpPr>
          <p:cNvPr id="3" name="Title 2">
            <a:extLst>
              <a:ext uri="{FF2B5EF4-FFF2-40B4-BE49-F238E27FC236}">
                <a16:creationId xmlns:a16="http://schemas.microsoft.com/office/drawing/2014/main" id="{EBE3ECB3-8081-4B2D-BCA0-EBAFE2F0B5D4}"/>
              </a:ext>
            </a:extLst>
          </p:cNvPr>
          <p:cNvSpPr>
            <a:spLocks noGrp="1"/>
          </p:cNvSpPr>
          <p:nvPr>
            <p:ph type="title"/>
          </p:nvPr>
        </p:nvSpPr>
        <p:spPr/>
        <p:txBody>
          <a:bodyPr>
            <a:noAutofit/>
          </a:bodyPr>
          <a:lstStyle/>
          <a:p>
            <a:r>
              <a:rPr lang="en-US" sz="4400" b="1" i="1" dirty="0">
                <a:solidFill>
                  <a:schemeClr val="tx1"/>
                </a:solidFill>
                <a:latin typeface="Segoe UI Light" panose="020B0502040204020203" pitchFamily="34" charset="0"/>
                <a:cs typeface="Segoe UI Light" panose="020B0502040204020203" pitchFamily="34" charset="0"/>
              </a:rPr>
              <a:t>Event Agenda</a:t>
            </a:r>
            <a:endParaRPr lang="en-US" sz="4400" b="1" i="1" dirty="0">
              <a:solidFill>
                <a:schemeClr val="tx1"/>
              </a:solidFill>
            </a:endParaRPr>
          </a:p>
        </p:txBody>
      </p:sp>
    </p:spTree>
    <p:extLst>
      <p:ext uri="{BB962C8B-B14F-4D97-AF65-F5344CB8AC3E}">
        <p14:creationId xmlns:p14="http://schemas.microsoft.com/office/powerpoint/2010/main" val="245487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52" y="878756"/>
            <a:ext cx="8053027" cy="3672049"/>
          </a:xfrm>
          <a:prstGeom prst="rect">
            <a:avLst/>
          </a:prstGeom>
        </p:spPr>
      </p:pic>
      <p:sp>
        <p:nvSpPr>
          <p:cNvPr id="11" name="Flowchart: Connector 10">
            <a:extLst>
              <a:ext uri="{FF2B5EF4-FFF2-40B4-BE49-F238E27FC236}">
                <a16:creationId xmlns:a16="http://schemas.microsoft.com/office/drawing/2014/main" id="{97FFAE9C-0B81-458F-B0CA-8E91C4057049}"/>
              </a:ext>
            </a:extLst>
          </p:cNvPr>
          <p:cNvSpPr/>
          <p:nvPr/>
        </p:nvSpPr>
        <p:spPr>
          <a:xfrm flipH="1">
            <a:off x="7564013" y="855816"/>
            <a:ext cx="861691" cy="750439"/>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564" y="2512312"/>
            <a:ext cx="3956313" cy="1157222"/>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E1D8C9E5-0222-408F-9698-90C175EAAFC8}"/>
              </a:ext>
            </a:extLst>
          </p:cNvPr>
          <p:cNvCxnSpPr/>
          <p:nvPr/>
        </p:nvCxnSpPr>
        <p:spPr>
          <a:xfrm flipV="1">
            <a:off x="6459877" y="1201292"/>
            <a:ext cx="1505607" cy="1513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492C58A-B758-4A14-B21B-5F5CF4807ACB}"/>
              </a:ext>
            </a:extLst>
          </p:cNvPr>
          <p:cNvSpPr txBox="1"/>
          <p:nvPr/>
        </p:nvSpPr>
        <p:spPr>
          <a:xfrm>
            <a:off x="238952" y="174812"/>
            <a:ext cx="4931442" cy="523220"/>
          </a:xfrm>
          <a:prstGeom prst="rect">
            <a:avLst/>
          </a:prstGeom>
          <a:noFill/>
        </p:spPr>
        <p:txBody>
          <a:bodyPr wrap="square" rtlCol="0">
            <a:spAutoFit/>
          </a:bodyPr>
          <a:lstStyle/>
          <a:p>
            <a:r>
              <a:rPr lang="en-US" sz="2800" dirty="0"/>
              <a:t>Fork in </a:t>
            </a:r>
            <a:r>
              <a:rPr lang="en-US" sz="2800" dirty="0" err="1"/>
              <a:t>Github</a:t>
            </a:r>
            <a:endParaRPr lang="en-US" sz="2800" dirty="0"/>
          </a:p>
        </p:txBody>
      </p:sp>
    </p:spTree>
    <p:extLst>
      <p:ext uri="{BB962C8B-B14F-4D97-AF65-F5344CB8AC3E}">
        <p14:creationId xmlns:p14="http://schemas.microsoft.com/office/powerpoint/2010/main" val="154790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D4DCB-8A9E-4278-A4FC-7880C59B7A00}"/>
              </a:ext>
            </a:extLst>
          </p:cNvPr>
          <p:cNvSpPr>
            <a:spLocks noGrp="1"/>
          </p:cNvSpPr>
          <p:nvPr>
            <p:ph type="ctrTitle"/>
          </p:nvPr>
        </p:nvSpPr>
        <p:spPr>
          <a:xfrm>
            <a:off x="1143000" y="1359932"/>
            <a:ext cx="7315200" cy="1897618"/>
          </a:xfrm>
        </p:spPr>
        <p:txBody>
          <a:bodyPr/>
          <a:lstStyle/>
          <a:p>
            <a:r>
              <a:rPr lang="en-US" dirty="0"/>
              <a:t>Got the Codes in your account?</a:t>
            </a:r>
          </a:p>
        </p:txBody>
      </p:sp>
    </p:spTree>
    <p:extLst>
      <p:ext uri="{BB962C8B-B14F-4D97-AF65-F5344CB8AC3E}">
        <p14:creationId xmlns:p14="http://schemas.microsoft.com/office/powerpoint/2010/main" val="322253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9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1741013" y="1520048"/>
            <a:ext cx="7886700" cy="3263504"/>
          </a:xfrm>
        </p:spPr>
        <p:txBody>
          <a:bodyPr>
            <a:normAutofit/>
          </a:bodyPr>
          <a:lstStyle/>
          <a:p>
            <a:pPr marL="0" indent="0">
              <a:buNone/>
            </a:pPr>
            <a:r>
              <a:rPr lang="en-IN" sz="6000" dirty="0"/>
              <a:t>Want to be</a:t>
            </a:r>
          </a:p>
          <a:p>
            <a:pPr marL="0" indent="0">
              <a:buNone/>
            </a:pPr>
            <a:r>
              <a:rPr lang="en-IN" sz="6000" dirty="0"/>
              <a:t> a Collaborator?</a:t>
            </a:r>
          </a:p>
        </p:txBody>
      </p:sp>
      <p:pic>
        <p:nvPicPr>
          <p:cNvPr id="4" name="Picture 3" descr="A picture containing drawing&#10;&#10;Description automatically generated">
            <a:extLst>
              <a:ext uri="{FF2B5EF4-FFF2-40B4-BE49-F238E27FC236}">
                <a16:creationId xmlns:a16="http://schemas.microsoft.com/office/drawing/2014/main" id="{ED1000BF-37E0-406E-BB2C-063A3D380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046" y="3600533"/>
            <a:ext cx="1435022" cy="1183019"/>
          </a:xfrm>
          <a:prstGeom prst="rect">
            <a:avLst/>
          </a:prstGeom>
        </p:spPr>
      </p:pic>
    </p:spTree>
    <p:extLst>
      <p:ext uri="{BB962C8B-B14F-4D97-AF65-F5344CB8AC3E}">
        <p14:creationId xmlns:p14="http://schemas.microsoft.com/office/powerpoint/2010/main" val="144229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1716470" y="1425455"/>
            <a:ext cx="8357695" cy="3263504"/>
          </a:xfrm>
        </p:spPr>
        <p:txBody>
          <a:bodyPr>
            <a:normAutofit/>
          </a:bodyPr>
          <a:lstStyle/>
          <a:p>
            <a:pPr marL="0" indent="0">
              <a:buNone/>
            </a:pPr>
            <a:r>
              <a:rPr lang="en-IN" sz="6000" dirty="0"/>
              <a:t>Congratulations </a:t>
            </a:r>
            <a:r>
              <a:rPr lang="en-IN" sz="6000" dirty="0">
                <a:sym typeface="Wingdings" panose="05000000000000000000" pitchFamily="2" charset="2"/>
              </a:rPr>
              <a:t></a:t>
            </a:r>
            <a:endParaRPr lang="en-IN" sz="6000" dirty="0"/>
          </a:p>
          <a:p>
            <a:pPr marL="0" indent="0">
              <a:buNone/>
            </a:pPr>
            <a:r>
              <a:rPr lang="en-IN" sz="6000" dirty="0"/>
              <a:t>You’re a Collaborator </a:t>
            </a:r>
          </a:p>
          <a:p>
            <a:pPr marL="0" indent="0">
              <a:buNone/>
            </a:pPr>
            <a:r>
              <a:rPr lang="en-IN" sz="6000" dirty="0"/>
              <a:t>Now</a:t>
            </a:r>
          </a:p>
          <a:p>
            <a:pPr marL="0" indent="0">
              <a:buNone/>
            </a:pPr>
            <a:endParaRPr lang="en-IN" sz="6000" dirty="0"/>
          </a:p>
          <a:p>
            <a:pPr marL="0" indent="0">
              <a:buNone/>
            </a:pPr>
            <a:endParaRPr lang="en-IN" sz="6000" dirty="0"/>
          </a:p>
        </p:txBody>
      </p:sp>
      <p:pic>
        <p:nvPicPr>
          <p:cNvPr id="5" name="Picture 4" descr="A picture containing drawing&#10;&#10;Description automatically generated">
            <a:extLst>
              <a:ext uri="{FF2B5EF4-FFF2-40B4-BE49-F238E27FC236}">
                <a16:creationId xmlns:a16="http://schemas.microsoft.com/office/drawing/2014/main" id="{E7289292-A62F-429E-AC21-06E50BA53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35022" cy="1183019"/>
          </a:xfrm>
          <a:prstGeom prst="rect">
            <a:avLst/>
          </a:prstGeom>
        </p:spPr>
      </p:pic>
      <p:pic>
        <p:nvPicPr>
          <p:cNvPr id="6" name="Picture 5">
            <a:extLst>
              <a:ext uri="{FF2B5EF4-FFF2-40B4-BE49-F238E27FC236}">
                <a16:creationId xmlns:a16="http://schemas.microsoft.com/office/drawing/2014/main" id="{6000C47E-A42C-49DF-9451-B410DE9D0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716" y="3656298"/>
            <a:ext cx="1487202" cy="1487202"/>
          </a:xfrm>
          <a:prstGeom prst="rect">
            <a:avLst/>
          </a:prstGeom>
        </p:spPr>
      </p:pic>
    </p:spTree>
    <p:extLst>
      <p:ext uri="{BB962C8B-B14F-4D97-AF65-F5344CB8AC3E}">
        <p14:creationId xmlns:p14="http://schemas.microsoft.com/office/powerpoint/2010/main" val="71091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628650" y="1199238"/>
            <a:ext cx="7886700" cy="3263504"/>
          </a:xfrm>
        </p:spPr>
        <p:txBody>
          <a:bodyPr>
            <a:normAutofit fontScale="92500" lnSpcReduction="10000"/>
          </a:bodyPr>
          <a:lstStyle/>
          <a:p>
            <a:pPr marL="0" indent="0">
              <a:buNone/>
            </a:pPr>
            <a:r>
              <a:rPr lang="en-US" sz="6000" dirty="0"/>
              <a:t>Let’s Create a website using Html, CSS, JS &amp; Bootstrap &amp; Deploy it 											*_*</a:t>
            </a:r>
            <a:endParaRPr lang="en-IN" sz="6000" dirty="0"/>
          </a:p>
        </p:txBody>
      </p:sp>
    </p:spTree>
    <p:extLst>
      <p:ext uri="{BB962C8B-B14F-4D97-AF65-F5344CB8AC3E}">
        <p14:creationId xmlns:p14="http://schemas.microsoft.com/office/powerpoint/2010/main" val="23606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3128379" y="2134903"/>
            <a:ext cx="7886700" cy="3263504"/>
          </a:xfrm>
        </p:spPr>
        <p:txBody>
          <a:bodyPr>
            <a:normAutofit/>
          </a:bodyPr>
          <a:lstStyle/>
          <a:p>
            <a:pPr marL="0" indent="0">
              <a:buNone/>
            </a:pPr>
            <a:r>
              <a:rPr lang="en-IN" sz="6000" dirty="0"/>
              <a:t>Queries ?</a:t>
            </a:r>
          </a:p>
        </p:txBody>
      </p:sp>
    </p:spTree>
    <p:extLst>
      <p:ext uri="{BB962C8B-B14F-4D97-AF65-F5344CB8AC3E}">
        <p14:creationId xmlns:p14="http://schemas.microsoft.com/office/powerpoint/2010/main" val="300498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2E045-44F2-4E15-815F-6668EF74B3A2}"/>
              </a:ext>
            </a:extLst>
          </p:cNvPr>
          <p:cNvSpPr>
            <a:spLocks noGrp="1"/>
          </p:cNvSpPr>
          <p:nvPr>
            <p:ph type="ctrTitle"/>
          </p:nvPr>
        </p:nvSpPr>
        <p:spPr>
          <a:xfrm>
            <a:off x="102476" y="1347213"/>
            <a:ext cx="6858000" cy="1790700"/>
          </a:xfrm>
        </p:spPr>
        <p:txBody>
          <a:bodyPr/>
          <a:lstStyle/>
          <a:p>
            <a:r>
              <a:rPr lang="en-US" dirty="0"/>
              <a:t>What is 					       ?</a:t>
            </a:r>
          </a:p>
        </p:txBody>
      </p:sp>
      <p:pic>
        <p:nvPicPr>
          <p:cNvPr id="5" name="Picture 4">
            <a:extLst>
              <a:ext uri="{FF2B5EF4-FFF2-40B4-BE49-F238E27FC236}">
                <a16:creationId xmlns:a16="http://schemas.microsoft.com/office/drawing/2014/main" id="{57ECE1BC-3E81-474C-A1C7-41750C253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695" y="1624687"/>
            <a:ext cx="2237656" cy="2237656"/>
          </a:xfrm>
          <a:prstGeom prst="rect">
            <a:avLst/>
          </a:prstGeom>
        </p:spPr>
      </p:pic>
    </p:spTree>
    <p:extLst>
      <p:ext uri="{BB962C8B-B14F-4D97-AF65-F5344CB8AC3E}">
        <p14:creationId xmlns:p14="http://schemas.microsoft.com/office/powerpoint/2010/main" val="426986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FEEC93-12DE-457B-A389-05CDB12384FE}"/>
              </a:ext>
            </a:extLst>
          </p:cNvPr>
          <p:cNvSpPr>
            <a:spLocks noGrp="1"/>
          </p:cNvSpPr>
          <p:nvPr>
            <p:ph type="title"/>
          </p:nvPr>
        </p:nvSpPr>
        <p:spPr>
          <a:xfrm>
            <a:off x="317565" y="-101015"/>
            <a:ext cx="7886700" cy="994172"/>
          </a:xfrm>
        </p:spPr>
        <p:txBody>
          <a:bodyPr>
            <a:normAutofit/>
          </a:bodyPr>
          <a:lstStyle/>
          <a:p>
            <a:r>
              <a:rPr lang="en-IN" sz="4000" dirty="0">
                <a:solidFill>
                  <a:schemeClr val="tx1"/>
                </a:solidFill>
              </a:rPr>
              <a:t>What is Version Control?</a:t>
            </a:r>
          </a:p>
        </p:txBody>
      </p:sp>
      <p:sp>
        <p:nvSpPr>
          <p:cNvPr id="3" name="Content Placeholder 2">
            <a:extLst>
              <a:ext uri="{FF2B5EF4-FFF2-40B4-BE49-F238E27FC236}">
                <a16:creationId xmlns:a16="http://schemas.microsoft.com/office/drawing/2014/main" id="{9177AFE2-887A-4D4E-9BBE-E67CEF7EA538}"/>
              </a:ext>
            </a:extLst>
          </p:cNvPr>
          <p:cNvSpPr>
            <a:spLocks noGrp="1"/>
          </p:cNvSpPr>
          <p:nvPr>
            <p:ph idx="1"/>
          </p:nvPr>
        </p:nvSpPr>
        <p:spPr>
          <a:xfrm>
            <a:off x="242851" y="800562"/>
            <a:ext cx="7633742" cy="3326329"/>
          </a:xfrm>
        </p:spPr>
        <p:txBody>
          <a:bodyPr/>
          <a:lstStyle/>
          <a:p>
            <a:pPr marL="0" indent="0">
              <a:buNone/>
            </a:pPr>
            <a:r>
              <a:rPr lang="en-US" dirty="0"/>
              <a:t>A version control system allows users to keep track of the changes in software development projects and enable them to collaborate on those projects. Using it, the developers can work together on code and separate their tasks through branches. </a:t>
            </a:r>
          </a:p>
          <a:p>
            <a:pPr marL="0" indent="0">
              <a:buNone/>
            </a:pPr>
            <a:r>
              <a:rPr lang="en-US" dirty="0"/>
              <a:t>Examples :   GIT, CVS, SVN, Bitkeeper  etc.</a:t>
            </a:r>
          </a:p>
        </p:txBody>
      </p:sp>
      <p:pic>
        <p:nvPicPr>
          <p:cNvPr id="7" name="Picture 6" descr="A picture containing drawing&#10;&#10;Description automatically generated">
            <a:extLst>
              <a:ext uri="{FF2B5EF4-FFF2-40B4-BE49-F238E27FC236}">
                <a16:creationId xmlns:a16="http://schemas.microsoft.com/office/drawing/2014/main" id="{3BAC9FBC-6A52-405A-B419-40A4FE6EF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2532" y="3869317"/>
            <a:ext cx="1171136" cy="1081861"/>
          </a:xfrm>
          <a:prstGeom prst="rect">
            <a:avLst/>
          </a:prstGeom>
        </p:spPr>
      </p:pic>
      <p:pic>
        <p:nvPicPr>
          <p:cNvPr id="9" name="Picture 8" descr="A close up of a map&#10;&#10;Description automatically generated">
            <a:extLst>
              <a:ext uri="{FF2B5EF4-FFF2-40B4-BE49-F238E27FC236}">
                <a16:creationId xmlns:a16="http://schemas.microsoft.com/office/drawing/2014/main" id="{43E61D0A-551A-49C8-BD79-211D93F2F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112" y="1617334"/>
            <a:ext cx="3061481" cy="209432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2684CCC-521C-4FF2-91F0-236DDD81CA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86" y="2278720"/>
            <a:ext cx="3499108" cy="2189722"/>
          </a:xfrm>
          <a:prstGeom prst="rect">
            <a:avLst/>
          </a:prstGeom>
        </p:spPr>
      </p:pic>
      <p:pic>
        <p:nvPicPr>
          <p:cNvPr id="13" name="Picture 12">
            <a:extLst>
              <a:ext uri="{FF2B5EF4-FFF2-40B4-BE49-F238E27FC236}">
                <a16:creationId xmlns:a16="http://schemas.microsoft.com/office/drawing/2014/main" id="{92D1628A-6686-4395-BBBD-5235BEE68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7270" y="3869317"/>
            <a:ext cx="1198250" cy="1198250"/>
          </a:xfrm>
          <a:prstGeom prst="rect">
            <a:avLst/>
          </a:prstGeom>
        </p:spPr>
      </p:pic>
    </p:spTree>
    <p:extLst>
      <p:ext uri="{BB962C8B-B14F-4D97-AF65-F5344CB8AC3E}">
        <p14:creationId xmlns:p14="http://schemas.microsoft.com/office/powerpoint/2010/main" val="3354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313D-5DB7-4810-A366-D9661DC44E55}"/>
              </a:ext>
            </a:extLst>
          </p:cNvPr>
          <p:cNvSpPr>
            <a:spLocks noGrp="1"/>
          </p:cNvSpPr>
          <p:nvPr>
            <p:ph type="title"/>
          </p:nvPr>
        </p:nvSpPr>
        <p:spPr>
          <a:xfrm>
            <a:off x="205428" y="147328"/>
            <a:ext cx="8733144" cy="1119099"/>
          </a:xfrm>
        </p:spPr>
        <p:txBody>
          <a:bodyPr>
            <a:normAutofit/>
          </a:bodyPr>
          <a:lstStyle/>
          <a:p>
            <a:r>
              <a:rPr lang="en-US" sz="3600" dirty="0">
                <a:solidFill>
                  <a:schemeClr val="tx1"/>
                </a:solidFill>
              </a:rPr>
              <a:t>Types Of Version Controlling  Systems</a:t>
            </a:r>
          </a:p>
        </p:txBody>
      </p:sp>
      <p:sp>
        <p:nvSpPr>
          <p:cNvPr id="3" name="Content Placeholder 2">
            <a:extLst>
              <a:ext uri="{FF2B5EF4-FFF2-40B4-BE49-F238E27FC236}">
                <a16:creationId xmlns:a16="http://schemas.microsoft.com/office/drawing/2014/main" id="{D9F36842-AF1E-47B0-93C8-6784CE0E230E}"/>
              </a:ext>
            </a:extLst>
          </p:cNvPr>
          <p:cNvSpPr>
            <a:spLocks noGrp="1"/>
          </p:cNvSpPr>
          <p:nvPr>
            <p:ph idx="1"/>
          </p:nvPr>
        </p:nvSpPr>
        <p:spPr>
          <a:xfrm>
            <a:off x="938759" y="1714501"/>
            <a:ext cx="4511923" cy="2695193"/>
          </a:xfrm>
        </p:spPr>
        <p:txBody>
          <a:bodyPr>
            <a:normAutofit/>
          </a:bodyPr>
          <a:lstStyle/>
          <a:p>
            <a:r>
              <a:rPr lang="en-US" dirty="0"/>
              <a:t>Local Version Controlling</a:t>
            </a:r>
          </a:p>
          <a:p>
            <a:r>
              <a:rPr lang="en-US" dirty="0"/>
              <a:t>Centralized Version Controlling</a:t>
            </a:r>
          </a:p>
          <a:p>
            <a:r>
              <a:rPr lang="en-US" dirty="0"/>
              <a:t>Distributed Version Controlling </a:t>
            </a:r>
          </a:p>
        </p:txBody>
      </p:sp>
      <p:pic>
        <p:nvPicPr>
          <p:cNvPr id="7" name="Picture 6" descr="A picture containing drawing&#10;&#10;Description automatically generated">
            <a:extLst>
              <a:ext uri="{FF2B5EF4-FFF2-40B4-BE49-F238E27FC236}">
                <a16:creationId xmlns:a16="http://schemas.microsoft.com/office/drawing/2014/main" id="{FFCC5423-7867-4FDD-AD01-8246CF4B6221}"/>
              </a:ext>
            </a:extLst>
          </p:cNvPr>
          <p:cNvPicPr>
            <a:picLocks noChangeAspect="1"/>
          </p:cNvPicPr>
          <p:nvPr/>
        </p:nvPicPr>
        <p:blipFill rotWithShape="1">
          <a:blip r:embed="rId3">
            <a:extLst>
              <a:ext uri="{28A0092B-C50C-407E-A947-70E740481C1C}">
                <a14:useLocalDpi xmlns:a14="http://schemas.microsoft.com/office/drawing/2010/main" val="0"/>
              </a:ext>
            </a:extLst>
          </a:blip>
          <a:srcRect l="8365" r="9035"/>
          <a:stretch/>
        </p:blipFill>
        <p:spPr>
          <a:xfrm>
            <a:off x="6745995" y="1396042"/>
            <a:ext cx="1656050" cy="1654040"/>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pic>
        <p:nvPicPr>
          <p:cNvPr id="5" name="Picture 4" descr="A picture containing drawing&#10;&#10;Description automatically generated">
            <a:extLst>
              <a:ext uri="{FF2B5EF4-FFF2-40B4-BE49-F238E27FC236}">
                <a16:creationId xmlns:a16="http://schemas.microsoft.com/office/drawing/2014/main" id="{B9246ACE-0EFB-46F9-A090-0041BC7EF7D2}"/>
              </a:ext>
            </a:extLst>
          </p:cNvPr>
          <p:cNvPicPr>
            <a:picLocks noChangeAspect="1"/>
          </p:cNvPicPr>
          <p:nvPr/>
        </p:nvPicPr>
        <p:blipFill rotWithShape="1">
          <a:blip r:embed="rId4">
            <a:extLst>
              <a:ext uri="{28A0092B-C50C-407E-A947-70E740481C1C}">
                <a14:useLocalDpi xmlns:a14="http://schemas.microsoft.com/office/drawing/2010/main" val="0"/>
              </a:ext>
            </a:extLst>
          </a:blip>
          <a:srcRect t="121" r="7" b="7"/>
          <a:stretch/>
        </p:blipFill>
        <p:spPr>
          <a:xfrm>
            <a:off x="5666968" y="2922809"/>
            <a:ext cx="2051255" cy="2048763"/>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pic>
        <p:nvPicPr>
          <p:cNvPr id="13" name="Picture 12" descr="A picture containing drawing&#10;&#10;Description automatically generated">
            <a:extLst>
              <a:ext uri="{FF2B5EF4-FFF2-40B4-BE49-F238E27FC236}">
                <a16:creationId xmlns:a16="http://schemas.microsoft.com/office/drawing/2014/main" id="{45D52D1E-25EE-4084-8C6B-E9DE77F0F9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473" y="2922809"/>
            <a:ext cx="2051255" cy="1119099"/>
          </a:xfrm>
          <a:prstGeom prst="rect">
            <a:avLst/>
          </a:prstGeom>
        </p:spPr>
      </p:pic>
    </p:spTree>
    <p:extLst>
      <p:ext uri="{BB962C8B-B14F-4D97-AF65-F5344CB8AC3E}">
        <p14:creationId xmlns:p14="http://schemas.microsoft.com/office/powerpoint/2010/main" val="403359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178667" y="152026"/>
            <a:ext cx="7886700" cy="994172"/>
          </a:xfrm>
        </p:spPr>
        <p:txBody>
          <a:bodyPr>
            <a:normAutofit/>
          </a:bodyPr>
          <a:lstStyle/>
          <a:p>
            <a:r>
              <a:rPr lang="en-US" sz="3200" dirty="0">
                <a:solidFill>
                  <a:schemeClr val="tx1"/>
                </a:solidFill>
              </a:rPr>
              <a:t>Centralized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C66299B7-96C2-46B2-A773-60B90A036CD4}"/>
              </a:ext>
            </a:extLst>
          </p:cNvPr>
          <p:cNvPicPr>
            <a:picLocks noChangeAspect="1"/>
          </p:cNvPicPr>
          <p:nvPr/>
        </p:nvPicPr>
        <p:blipFill>
          <a:blip r:embed="rId2"/>
          <a:stretch>
            <a:fillRect/>
          </a:stretch>
        </p:blipFill>
        <p:spPr>
          <a:xfrm>
            <a:off x="1198545" y="1146198"/>
            <a:ext cx="6313601" cy="2695193"/>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8B15E3F1-D68D-4CAD-B08F-0827C2697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91" y="3669087"/>
            <a:ext cx="1489812" cy="1302109"/>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0F55A489-5795-4C83-8F62-940408AB6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357" y="4027279"/>
            <a:ext cx="1205184" cy="1116221"/>
          </a:xfrm>
          <a:prstGeom prst="rect">
            <a:avLst/>
          </a:prstGeom>
        </p:spPr>
      </p:pic>
    </p:spTree>
    <p:extLst>
      <p:ext uri="{BB962C8B-B14F-4D97-AF65-F5344CB8AC3E}">
        <p14:creationId xmlns:p14="http://schemas.microsoft.com/office/powerpoint/2010/main" val="17197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270431" y="13792"/>
            <a:ext cx="7886700" cy="994172"/>
          </a:xfrm>
        </p:spPr>
        <p:txBody>
          <a:bodyPr>
            <a:normAutofit/>
          </a:bodyPr>
          <a:lstStyle/>
          <a:p>
            <a:r>
              <a:rPr lang="en-US" sz="3200" dirty="0">
                <a:solidFill>
                  <a:schemeClr val="tx1"/>
                </a:solidFill>
              </a:rPr>
              <a:t>Local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A7B3957-628A-4908-95C9-58B312A68C0A}"/>
              </a:ext>
            </a:extLst>
          </p:cNvPr>
          <p:cNvPicPr>
            <a:picLocks noChangeAspect="1"/>
          </p:cNvPicPr>
          <p:nvPr/>
        </p:nvPicPr>
        <p:blipFill>
          <a:blip r:embed="rId2"/>
          <a:stretch>
            <a:fillRect/>
          </a:stretch>
        </p:blipFill>
        <p:spPr>
          <a:xfrm>
            <a:off x="1744428" y="877762"/>
            <a:ext cx="4005923" cy="3407143"/>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C12DE027-99E9-47C0-8B39-31F5FD14B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275" y="3989070"/>
            <a:ext cx="1154430" cy="115443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ACCBE2A-AF41-4343-8005-FC5D794243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4225" y="3737613"/>
            <a:ext cx="1609761" cy="1327071"/>
          </a:xfrm>
          <a:prstGeom prst="rect">
            <a:avLst/>
          </a:prstGeom>
        </p:spPr>
      </p:pic>
    </p:spTree>
    <p:extLst>
      <p:ext uri="{BB962C8B-B14F-4D97-AF65-F5344CB8AC3E}">
        <p14:creationId xmlns:p14="http://schemas.microsoft.com/office/powerpoint/2010/main" val="144620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900" fill="hold"/>
                                        <p:tgtEl>
                                          <p:spTgt spid="6"/>
                                        </p:tgtEl>
                                        <p:attrNameLst>
                                          <p:attrName>ppt_x</p:attrName>
                                        </p:attrNameLst>
                                      </p:cBhvr>
                                      <p:tavLst>
                                        <p:tav tm="0">
                                          <p:val>
                                            <p:strVal val="#ppt_x"/>
                                          </p:val>
                                        </p:tav>
                                        <p:tav tm="100000">
                                          <p:val>
                                            <p:strVal val="#ppt_x"/>
                                          </p:val>
                                        </p:tav>
                                      </p:tavLst>
                                    </p:anim>
                                    <p:anim calcmode="lin" valueType="num">
                                      <p:cBhvr additive="base">
                                        <p:cTn id="8" dur="9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270431" y="57010"/>
            <a:ext cx="7886700" cy="974852"/>
          </a:xfrm>
        </p:spPr>
        <p:txBody>
          <a:bodyPr>
            <a:normAutofit/>
          </a:bodyPr>
          <a:lstStyle/>
          <a:p>
            <a:r>
              <a:rPr lang="en-US" sz="3200" dirty="0">
                <a:solidFill>
                  <a:schemeClr val="tx1"/>
                </a:solidFill>
              </a:rPr>
              <a:t>Contributor vs Collaborator </a:t>
            </a:r>
          </a:p>
        </p:txBody>
      </p:sp>
      <p:pic>
        <p:nvPicPr>
          <p:cNvPr id="8" name="Picture 7" descr="A picture containing drawing&#10;&#10;Description automatically generated">
            <a:extLst>
              <a:ext uri="{FF2B5EF4-FFF2-40B4-BE49-F238E27FC236}">
                <a16:creationId xmlns:a16="http://schemas.microsoft.com/office/drawing/2014/main" id="{C12DE027-99E9-47C0-8B39-31F5FD14B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627" y="2668402"/>
            <a:ext cx="1920656" cy="1920656"/>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ACCBE2A-AF41-4343-8005-FC5D79424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176" y="2791671"/>
            <a:ext cx="2002941" cy="1651205"/>
          </a:xfrm>
          <a:prstGeom prst="rect">
            <a:avLst/>
          </a:prstGeom>
        </p:spPr>
      </p:pic>
      <p:sp>
        <p:nvSpPr>
          <p:cNvPr id="12" name="Rectangle 11">
            <a:extLst>
              <a:ext uri="{FF2B5EF4-FFF2-40B4-BE49-F238E27FC236}">
                <a16:creationId xmlns:a16="http://schemas.microsoft.com/office/drawing/2014/main" id="{6A78E89C-2A9B-46D3-9BBF-5C06BB3C5815}"/>
              </a:ext>
            </a:extLst>
          </p:cNvPr>
          <p:cNvSpPr/>
          <p:nvPr/>
        </p:nvSpPr>
        <p:spPr>
          <a:xfrm>
            <a:off x="402021" y="1024758"/>
            <a:ext cx="8371489" cy="1477328"/>
          </a:xfrm>
          <a:prstGeom prst="rect">
            <a:avLst/>
          </a:prstGeom>
        </p:spPr>
        <p:txBody>
          <a:bodyPr wrap="square">
            <a:spAutoFit/>
          </a:bodyPr>
          <a:lstStyle/>
          <a:p>
            <a:pPr marL="285750" indent="-285750" algn="just">
              <a:buFont typeface="Arial" panose="020B0604020202020204" pitchFamily="34" charset="0"/>
              <a:buChar char="•"/>
            </a:pPr>
            <a:r>
              <a:rPr lang="en-US" b="1" dirty="0">
                <a:latin typeface="arial" panose="020B0604020202020204" pitchFamily="34" charset="0"/>
              </a:rPr>
              <a:t>Contributor</a:t>
            </a:r>
            <a:r>
              <a:rPr lang="en-US" dirty="0">
                <a:latin typeface="arial" panose="020B0604020202020204" pitchFamily="34" charset="0"/>
              </a:rPr>
              <a:t>: A </a:t>
            </a:r>
            <a:r>
              <a:rPr lang="en-US" b="1" dirty="0">
                <a:latin typeface="arial" panose="020B0604020202020204" pitchFamily="34" charset="0"/>
              </a:rPr>
              <a:t>contributor</a:t>
            </a:r>
            <a:r>
              <a:rPr lang="en-US" dirty="0">
                <a:latin typeface="arial" panose="020B0604020202020204" pitchFamily="34" charset="0"/>
              </a:rPr>
              <a:t> is someone from the outside not on the core development team of the project that wants to contribute some changes to a project.</a:t>
            </a:r>
          </a:p>
          <a:p>
            <a:pPr marL="285750" indent="-285750" algn="just">
              <a:buFont typeface="Arial" panose="020B0604020202020204" pitchFamily="34" charset="0"/>
              <a:buChar char="•"/>
            </a:pPr>
            <a:r>
              <a:rPr lang="en-US" b="1" dirty="0">
                <a:latin typeface="arial" panose="020B0604020202020204" pitchFamily="34" charset="0"/>
              </a:rPr>
              <a:t>*** Collaborator</a:t>
            </a:r>
            <a:r>
              <a:rPr lang="en-US" dirty="0">
                <a:latin typeface="arial" panose="020B0604020202020204" pitchFamily="34" charset="0"/>
              </a:rPr>
              <a:t>: A </a:t>
            </a:r>
            <a:r>
              <a:rPr lang="en-US" b="1" dirty="0">
                <a:latin typeface="arial" panose="020B0604020202020204" pitchFamily="34" charset="0"/>
              </a:rPr>
              <a:t>collaborator</a:t>
            </a:r>
            <a:r>
              <a:rPr lang="en-US" dirty="0">
                <a:latin typeface="arial" panose="020B0604020202020204" pitchFamily="34" charset="0"/>
              </a:rPr>
              <a:t> is someone on the core development team of the project </a:t>
            </a:r>
            <a:r>
              <a:rPr lang="en-US" b="1" dirty="0">
                <a:latin typeface="arial" panose="020B0604020202020204" pitchFamily="34" charset="0"/>
              </a:rPr>
              <a:t>and</a:t>
            </a:r>
            <a:r>
              <a:rPr lang="en-US" dirty="0">
                <a:latin typeface="arial" panose="020B0604020202020204" pitchFamily="34" charset="0"/>
              </a:rPr>
              <a:t> has commit access to the main repository of the project.</a:t>
            </a:r>
            <a:endParaRPr lang="en-IN" dirty="0"/>
          </a:p>
        </p:txBody>
      </p:sp>
    </p:spTree>
    <p:extLst>
      <p:ext uri="{BB962C8B-B14F-4D97-AF65-F5344CB8AC3E}">
        <p14:creationId xmlns:p14="http://schemas.microsoft.com/office/powerpoint/2010/main" val="415387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1741013" y="1520048"/>
            <a:ext cx="7886700" cy="3263504"/>
          </a:xfrm>
        </p:spPr>
        <p:txBody>
          <a:bodyPr>
            <a:normAutofit/>
          </a:bodyPr>
          <a:lstStyle/>
          <a:p>
            <a:pPr marL="0" indent="0">
              <a:buNone/>
            </a:pPr>
            <a:r>
              <a:rPr lang="en-IN" sz="6000" dirty="0"/>
              <a:t>What’s Next?</a:t>
            </a:r>
          </a:p>
          <a:p>
            <a:pPr marL="0" indent="0">
              <a:buNone/>
            </a:pPr>
            <a:r>
              <a:rPr lang="en-IN" sz="6000" dirty="0"/>
              <a:t>Do some Hands-On</a:t>
            </a:r>
          </a:p>
        </p:txBody>
      </p:sp>
    </p:spTree>
    <p:extLst>
      <p:ext uri="{BB962C8B-B14F-4D97-AF65-F5344CB8AC3E}">
        <p14:creationId xmlns:p14="http://schemas.microsoft.com/office/powerpoint/2010/main" val="386347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B7C5DBC-83A1-4533-99CF-E7AC797BBCF3}"/>
              </a:ext>
            </a:extLst>
          </p:cNvPr>
          <p:cNvSpPr>
            <a:spLocks noGrp="1"/>
          </p:cNvSpPr>
          <p:nvPr>
            <p:ph type="title"/>
          </p:nvPr>
        </p:nvSpPr>
        <p:spPr>
          <a:xfrm>
            <a:off x="411996" y="0"/>
            <a:ext cx="7886700" cy="994172"/>
          </a:xfrm>
        </p:spPr>
        <p:txBody>
          <a:bodyPr/>
          <a:lstStyle/>
          <a:p>
            <a:r>
              <a:rPr lang="en-US" dirty="0">
                <a:solidFill>
                  <a:schemeClr val="tx1"/>
                </a:solidFill>
              </a:rPr>
              <a:t>Go to Github.com</a:t>
            </a:r>
          </a:p>
        </p:txBody>
      </p:sp>
      <p:sp>
        <p:nvSpPr>
          <p:cNvPr id="9" name="Rectangle 8">
            <a:extLst>
              <a:ext uri="{FF2B5EF4-FFF2-40B4-BE49-F238E27FC236}">
                <a16:creationId xmlns:a16="http://schemas.microsoft.com/office/drawing/2014/main" id="{FAD04910-4844-4CF3-9311-C708C44EB733}"/>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2081E9AD-4EBA-4180-A02B-7344808D8989}"/>
              </a:ext>
            </a:extLst>
          </p:cNvPr>
          <p:cNvSpPr/>
          <p:nvPr/>
        </p:nvSpPr>
        <p:spPr>
          <a:xfrm>
            <a:off x="660281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7952"/>
            <a:ext cx="9144000" cy="4505548"/>
          </a:xfrm>
          <a:prstGeom prst="rect">
            <a:avLst/>
          </a:prstGeom>
        </p:spPr>
      </p:pic>
    </p:spTree>
    <p:extLst>
      <p:ext uri="{BB962C8B-B14F-4D97-AF65-F5344CB8AC3E}">
        <p14:creationId xmlns:p14="http://schemas.microsoft.com/office/powerpoint/2010/main" val="126789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8" ma:contentTypeDescription="Create a new document." ma:contentTypeScope="" ma:versionID="1792ac7516b7dbd1685cde4762c4e339">
  <xsd:schema xmlns:xsd="http://www.w3.org/2001/XMLSchema" xmlns:xs="http://www.w3.org/2001/XMLSchema" xmlns:p="http://schemas.microsoft.com/office/2006/metadata/properties" xmlns:ns2="78bc6fde-72ac-489a-b0a4-ba51770a119a" targetNamespace="http://schemas.microsoft.com/office/2006/metadata/properties" ma:root="true" ma:fieldsID="2400080e9c033793c5592cc32f6335d2"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E5000A-F104-4496-A348-839329B7C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52303-DD41-4871-8221-5749C8E3EEE6}">
  <ds:schemaRefs>
    <ds:schemaRef ds:uri="http://purl.org/dc/elements/1.1/"/>
    <ds:schemaRef ds:uri="efd76e83-4173-4a26-b431-618a788339a8"/>
    <ds:schemaRef ds:uri="http://purl.org/dc/dcmitype/"/>
    <ds:schemaRef ds:uri="http://schemas.microsoft.com/office/infopath/2007/PartnerControls"/>
    <ds:schemaRef ds:uri="http://purl.org/dc/terms/"/>
    <ds:schemaRef ds:uri="6dfb84fc-c783-47c9-928a-3d458849d26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681D2DF-F93E-4CC1-8A50-704C6CA043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2001</TotalTime>
  <Words>383</Words>
  <Application>Microsoft Office PowerPoint</Application>
  <PresentationFormat>On-screen Show (16:9)</PresentationFormat>
  <Paragraphs>47</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vt:lpstr>
      <vt:lpstr>Calibri</vt:lpstr>
      <vt:lpstr>Segoe UI</vt:lpstr>
      <vt:lpstr>Segoe UI Light</vt:lpstr>
      <vt:lpstr>Trebuchet MS</vt:lpstr>
      <vt:lpstr>Wingdings 3</vt:lpstr>
      <vt:lpstr>Facet</vt:lpstr>
      <vt:lpstr>Event Agenda</vt:lpstr>
      <vt:lpstr>What is             ?</vt:lpstr>
      <vt:lpstr>What is Version Control?</vt:lpstr>
      <vt:lpstr>Types Of Version Controlling  Systems</vt:lpstr>
      <vt:lpstr>Centralized Version Controlling Systems</vt:lpstr>
      <vt:lpstr>Local Version Controlling Systems</vt:lpstr>
      <vt:lpstr>Contributor vs Collaborator </vt:lpstr>
      <vt:lpstr>PowerPoint Presentation</vt:lpstr>
      <vt:lpstr>Go to Github.com</vt:lpstr>
      <vt:lpstr>PowerPoint Presentation</vt:lpstr>
      <vt:lpstr>Got the Codes in your account?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Technobuzz- Cloud Computing</dc:title>
  <dc:creator>Ahmad Uzair</dc:creator>
  <cp:lastModifiedBy>Shubham Dutta</cp:lastModifiedBy>
  <cp:revision>197</cp:revision>
  <dcterms:created xsi:type="dcterms:W3CDTF">2019-03-24T14:34:59Z</dcterms:created>
  <dcterms:modified xsi:type="dcterms:W3CDTF">2021-04-25T17:24:30Z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