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319" r:id="rId4"/>
    <p:sldId id="316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2" r:id="rId16"/>
    <p:sldId id="335" r:id="rId17"/>
    <p:sldId id="330" r:id="rId18"/>
    <p:sldId id="333" r:id="rId19"/>
    <p:sldId id="334" r:id="rId20"/>
    <p:sldId id="338" r:id="rId21"/>
    <p:sldId id="339" r:id="rId22"/>
    <p:sldId id="340" r:id="rId23"/>
    <p:sldId id="341" r:id="rId24"/>
    <p:sldId id="337" r:id="rId25"/>
    <p:sldId id="336" r:id="rId26"/>
    <p:sldId id="342" r:id="rId27"/>
    <p:sldId id="343" r:id="rId28"/>
    <p:sldId id="33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PCC-CS501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Reflexive -</a:t>
            </a:r>
          </a:p>
          <a:p>
            <a:pPr marL="0" indent="0">
              <a:buNone/>
            </a:pPr>
            <a:r>
              <a:rPr lang="en-IN" sz="3600" dirty="0"/>
              <a:t>    If f(n) is given    Then f(n)=O(f(n))</a:t>
            </a:r>
          </a:p>
          <a:p>
            <a:pPr marL="0" indent="0">
              <a:buNone/>
            </a:pPr>
            <a:r>
              <a:rPr lang="en-IN" sz="3600" dirty="0"/>
              <a:t>    Example- f(n)=n      f(n)=O(n)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9891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Transitive- </a:t>
            </a:r>
          </a:p>
          <a:p>
            <a:pPr marL="0" indent="0">
              <a:buNone/>
            </a:pPr>
            <a:r>
              <a:rPr lang="en-IN" sz="3600" dirty="0"/>
              <a:t>    If f(n) is O(g(n)) and g(n)=O(h(n))    Then f(n)=O(h(n))</a:t>
            </a:r>
          </a:p>
          <a:p>
            <a:pPr marL="0" indent="0">
              <a:buNone/>
            </a:pPr>
            <a:r>
              <a:rPr lang="en-IN" sz="3600" dirty="0"/>
              <a:t>    Example- f(n)=5n          g(n)=n^2               h(n)=n^3</a:t>
            </a:r>
          </a:p>
          <a:p>
            <a:r>
              <a:rPr lang="en-IN" sz="3600" dirty="0"/>
              <a:t> n is O(n^2)  n^2 is O(n^3)               </a:t>
            </a:r>
          </a:p>
          <a:p>
            <a:r>
              <a:rPr lang="en-IN" sz="3600" dirty="0"/>
              <a:t>      n  is   O(n^3)</a:t>
            </a:r>
          </a:p>
          <a:p>
            <a:r>
              <a:rPr lang="en-IN" sz="3600" dirty="0"/>
              <a:t>N.B- True for all other notation</a:t>
            </a:r>
          </a:p>
        </p:txBody>
      </p:sp>
    </p:spTree>
    <p:extLst>
      <p:ext uri="{BB962C8B-B14F-4D97-AF65-F5344CB8AC3E}">
        <p14:creationId xmlns:p14="http://schemas.microsoft.com/office/powerpoint/2010/main" val="345569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Symmetric- (only true for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 </a:t>
            </a:r>
            <a:r>
              <a:rPr lang="en-IN" sz="3600" dirty="0"/>
              <a:t>notation)</a:t>
            </a:r>
          </a:p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</a:t>
            </a:r>
            <a:r>
              <a:rPr lang="en-IN" sz="3600" dirty="0"/>
              <a:t>(g(n)) then g(n)=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sz="3600" dirty="0"/>
              <a:t>(f(n)).</a:t>
            </a:r>
          </a:p>
          <a:p>
            <a:pPr marL="0" indent="0">
              <a:buNone/>
            </a:pPr>
            <a:r>
              <a:rPr lang="en-IN" sz="3600" dirty="0"/>
              <a:t>    Example- f(n)=n^2          g(n)=n^2               </a:t>
            </a:r>
          </a:p>
          <a:p>
            <a:pPr marL="0" indent="0">
              <a:buNone/>
            </a:pPr>
            <a:r>
              <a:rPr lang="en-IN" sz="3600" dirty="0"/>
              <a:t>                   f(n)=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</a:t>
            </a:r>
            <a:r>
              <a:rPr lang="en-IN" sz="3600" dirty="0"/>
              <a:t>(n^2) </a:t>
            </a:r>
          </a:p>
          <a:p>
            <a:pPr marL="0" indent="0">
              <a:buNone/>
            </a:pPr>
            <a:r>
              <a:rPr lang="en-IN" sz="3600" dirty="0"/>
              <a:t>                   g(n)=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</a:t>
            </a:r>
            <a:r>
              <a:rPr lang="en-IN" sz="3600" dirty="0"/>
              <a:t>(n^2)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4142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Transpose Symmetric- (only true for O &amp; </a:t>
            </a:r>
            <a:r>
              <a:rPr lang="el-GR" sz="3600" dirty="0"/>
              <a:t>Ω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/>
              <a:t>notation)</a:t>
            </a:r>
          </a:p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then g(n)=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/>
              <a:t>Ω</a:t>
            </a:r>
            <a:r>
              <a:rPr lang="en-IN" sz="3600" dirty="0"/>
              <a:t>(f(n)).</a:t>
            </a:r>
          </a:p>
          <a:p>
            <a:pPr marL="0" indent="0">
              <a:buNone/>
            </a:pPr>
            <a:r>
              <a:rPr lang="en-IN" sz="3600" dirty="0"/>
              <a:t>    Example- f(n)=5n          g(n)=n^2        Then</a:t>
            </a:r>
          </a:p>
          <a:p>
            <a:pPr marL="0" indent="0">
              <a:buNone/>
            </a:pPr>
            <a:r>
              <a:rPr lang="en-IN" sz="3600" dirty="0"/>
              <a:t>                    n is O(n^2) and n^2 is</a:t>
            </a:r>
            <a:r>
              <a:rPr lang="el-GR" sz="3600" dirty="0"/>
              <a:t> Ω</a:t>
            </a:r>
            <a:r>
              <a:rPr lang="en-IN" sz="3600" dirty="0"/>
              <a:t>(n)</a:t>
            </a:r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912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f(n)+d(n)=?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0966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f(n)+d(n)=?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f(n)+d(n)=O(n) +O(n^2)=</a:t>
            </a:r>
            <a:r>
              <a:rPr lang="el-GR" sz="3600" dirty="0"/>
              <a:t> </a:t>
            </a:r>
            <a:r>
              <a:rPr lang="en-IN" sz="3600" dirty="0"/>
              <a:t>O(n^2)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3007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f(n)+d(n)=O(max(g(n),d(n))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f(n)+d(n)=O(n) +O(n^2)=</a:t>
            </a:r>
            <a:r>
              <a:rPr lang="el-GR" sz="3600" dirty="0"/>
              <a:t> </a:t>
            </a:r>
            <a:r>
              <a:rPr lang="en-IN" sz="3600" dirty="0"/>
              <a:t>O(n^2)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7471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f(n)*d(n)=?</a:t>
            </a:r>
          </a:p>
          <a:p>
            <a:pPr marL="0" indent="0">
              <a:buNone/>
            </a:pPr>
            <a:r>
              <a:rPr lang="en-IN" sz="3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599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f(n)*d(n)=?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f(n)*d(n)=5 n^3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9162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f(n)*d(n)=O(g(n)*d(n))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f(n)*d(n)=O(n^3)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664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               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000" dirty="0"/>
              <a:t>Asymptotic analysis refers to computing the running time of any operation in mathematical units of computation.                    Example:  T</a:t>
            </a:r>
            <a:r>
              <a:rPr lang="en-IN" sz="2000" baseline="-25000" dirty="0"/>
              <a:t>A</a:t>
            </a:r>
            <a:r>
              <a:rPr lang="en-IN" sz="2000" dirty="0"/>
              <a:t>(N)=O(</a:t>
            </a:r>
            <a:r>
              <a:rPr lang="en-IN" sz="2000" dirty="0" err="1"/>
              <a:t>logn</a:t>
            </a:r>
            <a:r>
              <a:rPr lang="en-IN" sz="2000" dirty="0"/>
              <a:t>)/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oh or upper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theta or tight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omega or lower bound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32AB-3377-41F2-ACC7-C2E15B43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64F4-7B68-4A1C-A843-BBB8C4C2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F(n) =n^3                            G(n)= n</a:t>
            </a:r>
          </a:p>
          <a:p>
            <a:r>
              <a:rPr lang="en-IN" sz="2400" dirty="0"/>
              <a:t>1) directly compare the values</a:t>
            </a:r>
          </a:p>
          <a:p>
            <a:r>
              <a:rPr lang="en-IN" sz="2400" dirty="0"/>
              <a:t>2) Apply log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16952-1820-4E56-9AE4-16AF4933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8" y="2062259"/>
            <a:ext cx="3545163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32AB-3377-41F2-ACC7-C2E15B43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64F4-7B68-4A1C-A843-BBB8C4C2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F(n) =n^3(log n)              G(n)= n (log n)^5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16952-1820-4E56-9AE4-16AF4933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8" y="2062259"/>
            <a:ext cx="3545163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32AB-3377-41F2-ACC7-C2E15B43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64F4-7B68-4A1C-A843-BBB8C4C2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F(n) = 3 n^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(√n)</a:t>
            </a:r>
            <a:r>
              <a:rPr lang="en-IN" sz="2400" dirty="0"/>
              <a:t>              G(n)= 2^(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√n</a:t>
            </a:r>
            <a:r>
              <a:rPr lang="en-IN" sz="2400" dirty="0"/>
              <a:t> log n)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16952-1820-4E56-9AE4-16AF4933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8" y="2062259"/>
            <a:ext cx="3545163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7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043-5BDE-4BD1-99E8-28112AD1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C7F4-AF61-420C-B4F9-15D69BB1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f(n)= log n+ log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f(n)=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+√n                                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f(n)= </a:t>
            </a:r>
            <a:r>
              <a:rPr 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n^logn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+ 2^ √n                   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f(n)= 2^logn+ n ^ √n                   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f(n) = (n^2)(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n(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)^9 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f(n)=2^n + 2^(2n)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02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64B4-F0BC-45D2-9852-ACFE908F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56D4-8C5C-4BE9-9299-7E6B8730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f(n)= </a:t>
            </a:r>
            <a:r>
              <a:rPr lang="en-US" sz="98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n^logn</a:t>
            </a: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+ 2^ √n</a:t>
            </a:r>
          </a:p>
          <a:p>
            <a:pPr marL="0" indent="0">
              <a:buNone/>
            </a:pP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1. log(  </a:t>
            </a:r>
            <a:r>
              <a:rPr lang="en-US" sz="98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n^logn</a:t>
            </a: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         log( 2^ √n)</a:t>
            </a:r>
          </a:p>
          <a:p>
            <a:pPr marL="0" indent="0">
              <a:buNone/>
            </a:pP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2. log n </a:t>
            </a:r>
            <a:r>
              <a:rPr lang="en-US" sz="9800" dirty="0" err="1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√n </a:t>
            </a: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log2</a:t>
            </a:r>
          </a:p>
          <a:p>
            <a:pPr marL="0" indent="0">
              <a:buNone/>
            </a:pP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3.  log^2(n)                  </a:t>
            </a: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√n</a:t>
            </a:r>
          </a:p>
          <a:p>
            <a:pPr marL="0" indent="0">
              <a:buNone/>
            </a:pP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4.  2log log n                ½ log n</a:t>
            </a:r>
          </a:p>
          <a:p>
            <a:pPr marL="0" indent="0">
              <a:buNone/>
            </a:pPr>
            <a:endParaRPr lang="en-US" sz="98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So                       </a:t>
            </a:r>
            <a:r>
              <a:rPr lang="en-US" sz="98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n^logn</a:t>
            </a:r>
            <a:r>
              <a:rPr lang="en-US" sz="9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 2^ √n</a:t>
            </a:r>
            <a:endParaRPr lang="en-US" sz="98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50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043-5BDE-4BD1-99E8-28112AD1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C7F4-AF61-420C-B4F9-15D69BB1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f(n)= log n+ log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f(n)=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+√n                                (ii)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f(n)= </a:t>
            </a:r>
            <a:r>
              <a:rPr 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n^logn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+ 2^ √n                    (ii)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f(n)= 2^logn+ n ^ √n                    (ii)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f(n) = (n^2)(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n(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)^9     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92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043-5BDE-4BD1-99E8-28112AD1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C7F4-AF61-420C-B4F9-15D69BB1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E2C44-96F8-40FF-9ED3-BCE952B1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17" y="2180496"/>
            <a:ext cx="5943890" cy="32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1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15AC-DA1E-499C-B3FC-E1BD94AD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5F6E-9063-4A17-9199-91D975B9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AEBC2-B97C-4DEA-8837-96E3CD5E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94" y="1923221"/>
            <a:ext cx="4804949" cy="49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043-5BDE-4BD1-99E8-28112AD1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C7F4-AF61-420C-B4F9-15D69BB1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RECURRENCE RELATION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7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f(n)=O(g(n))    </a:t>
            </a:r>
            <a:r>
              <a:rPr lang="en-IN" baseline="-25000" dirty="0"/>
              <a:t>      .                                                 </a:t>
            </a:r>
            <a:r>
              <a:rPr lang="en-IN" dirty="0"/>
              <a:t>f(n)=</a:t>
            </a:r>
            <a:r>
              <a:rPr lang="el-GR" baseline="-25000" dirty="0"/>
              <a:t> </a:t>
            </a:r>
            <a:r>
              <a:rPr lang="el-GR" dirty="0"/>
              <a:t>Ω</a:t>
            </a:r>
            <a:r>
              <a:rPr lang="en-IN" dirty="0"/>
              <a:t>(g(n))                                            f(n)=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dirty="0"/>
              <a:t>(g(n)) </a:t>
            </a:r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baseline="-25000" dirty="0"/>
              <a:t>                                        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5B924-1CE0-4066-B951-3EA0A0B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4" y="3081977"/>
            <a:ext cx="3179826" cy="2603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023A3-8E3F-46FC-8888-2FD71D7D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04" y="2888974"/>
            <a:ext cx="3179826" cy="279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03673-17F4-446A-9AC4-D117BCBFE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94" y="2615854"/>
            <a:ext cx="3771900" cy="30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f(n)=4n</a:t>
            </a:r>
            <a:r>
              <a:rPr lang="en-IN" sz="3600" baseline="30000" dirty="0"/>
              <a:t>3</a:t>
            </a:r>
            <a:r>
              <a:rPr lang="en-IN" sz="3600" dirty="0"/>
              <a:t>+3n+5 </a:t>
            </a:r>
          </a:p>
          <a:p>
            <a:r>
              <a:rPr lang="en-IN" sz="3600" dirty="0"/>
              <a:t>             &lt;=f(n)  ,n</a:t>
            </a:r>
            <a:r>
              <a:rPr lang="en-IN" sz="3600" baseline="-25000" dirty="0"/>
              <a:t>0</a:t>
            </a:r>
            <a:r>
              <a:rPr lang="en-IN" sz="3600" dirty="0"/>
              <a:t>=                        f(n)&lt;=   , n</a:t>
            </a:r>
            <a:r>
              <a:rPr lang="en-IN" sz="3600" baseline="-25000" dirty="0"/>
              <a:t>0</a:t>
            </a:r>
            <a:r>
              <a:rPr lang="en-IN" sz="3600" dirty="0"/>
              <a:t>=</a:t>
            </a:r>
          </a:p>
          <a:p>
            <a:r>
              <a:rPr lang="en-IN" sz="3600" dirty="0"/>
              <a:t>                                    &lt;=f(n)&lt;=      , n</a:t>
            </a:r>
            <a:r>
              <a:rPr lang="en-IN" sz="3600" baseline="-25000" dirty="0"/>
              <a:t>0</a:t>
            </a:r>
            <a:r>
              <a:rPr lang="en-IN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219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f(n)=4n</a:t>
            </a:r>
            <a:r>
              <a:rPr lang="en-IN" sz="3600" baseline="30000" dirty="0"/>
              <a:t>3</a:t>
            </a:r>
            <a:r>
              <a:rPr lang="en-IN" sz="3600" dirty="0"/>
              <a:t>logn+2n+5 </a:t>
            </a:r>
          </a:p>
          <a:p>
            <a:r>
              <a:rPr lang="en-IN" sz="3600" dirty="0"/>
              <a:t>             ?&lt;=f(n)  ,n</a:t>
            </a:r>
            <a:r>
              <a:rPr lang="en-IN" sz="3600" baseline="-25000" dirty="0"/>
              <a:t>0</a:t>
            </a:r>
            <a:r>
              <a:rPr lang="en-IN" sz="3600" dirty="0"/>
              <a:t>=  ?                      f(n)&lt;= ?  , n</a:t>
            </a:r>
            <a:r>
              <a:rPr lang="en-IN" sz="3600" baseline="-25000" dirty="0"/>
              <a:t>0</a:t>
            </a:r>
            <a:r>
              <a:rPr lang="en-IN" sz="3600" dirty="0"/>
              <a:t>=?</a:t>
            </a:r>
          </a:p>
          <a:p>
            <a:r>
              <a:rPr lang="en-IN" sz="3600" dirty="0"/>
              <a:t>                                ?    &lt;=f(n)&lt;=   ?   , n</a:t>
            </a:r>
            <a:r>
              <a:rPr lang="en-IN" sz="3600" baseline="-25000" dirty="0"/>
              <a:t>0</a:t>
            </a:r>
            <a:r>
              <a:rPr lang="en-IN" sz="3600" dirty="0"/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360786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en-IN" sz="3600" dirty="0"/>
              <a:t>Find the all possible complexities of f(n)=4n</a:t>
            </a:r>
            <a:r>
              <a:rPr lang="en-IN" sz="3600" baseline="30000" dirty="0"/>
              <a:t>3</a:t>
            </a:r>
            <a:r>
              <a:rPr lang="en-IN" sz="3600" dirty="0"/>
              <a:t>logn+2n+5 </a:t>
            </a:r>
          </a:p>
          <a:p>
            <a:r>
              <a:rPr lang="en-IN" sz="3600" dirty="0"/>
              <a:t>  n</a:t>
            </a:r>
            <a:r>
              <a:rPr lang="en-IN" sz="3600" baseline="30000" dirty="0"/>
              <a:t>3</a:t>
            </a:r>
            <a:r>
              <a:rPr lang="en-IN" sz="3600" dirty="0"/>
              <a:t>logn  &lt;=f(n)  ,n</a:t>
            </a:r>
            <a:r>
              <a:rPr lang="en-IN" sz="3600" baseline="-25000" dirty="0"/>
              <a:t>0</a:t>
            </a:r>
            <a:r>
              <a:rPr lang="en-IN" sz="3600" dirty="0"/>
              <a:t>=  1     ||      f(n)&lt;= 11n</a:t>
            </a:r>
            <a:r>
              <a:rPr lang="en-IN" sz="3600" baseline="30000" dirty="0"/>
              <a:t>3</a:t>
            </a:r>
            <a:r>
              <a:rPr lang="en-IN" sz="3600" dirty="0"/>
              <a:t>logn  , n</a:t>
            </a:r>
            <a:r>
              <a:rPr lang="en-IN" sz="3600" baseline="-25000" dirty="0"/>
              <a:t>0</a:t>
            </a:r>
            <a:r>
              <a:rPr lang="en-IN" sz="3600" dirty="0"/>
              <a:t>=1</a:t>
            </a:r>
          </a:p>
          <a:p>
            <a:r>
              <a:rPr lang="en-IN" sz="3600" dirty="0"/>
              <a:t>                  n</a:t>
            </a:r>
            <a:r>
              <a:rPr lang="en-IN" sz="3600" baseline="30000" dirty="0"/>
              <a:t>3</a:t>
            </a:r>
            <a:r>
              <a:rPr lang="en-IN" sz="3600" dirty="0"/>
              <a:t>logn    &lt;=f(n)&lt;= 11n</a:t>
            </a:r>
            <a:r>
              <a:rPr lang="en-IN" sz="3600" baseline="30000" dirty="0"/>
              <a:t>3</a:t>
            </a:r>
            <a:r>
              <a:rPr lang="en-IN" sz="3600" dirty="0"/>
              <a:t>logn   , n</a:t>
            </a:r>
            <a:r>
              <a:rPr lang="en-IN" sz="3600" baseline="-25000" dirty="0"/>
              <a:t>0</a:t>
            </a:r>
            <a:r>
              <a:rPr lang="en-IN" sz="3600" dirty="0"/>
              <a:t>= 1</a:t>
            </a:r>
          </a:p>
          <a:p>
            <a:r>
              <a:rPr lang="el-GR" sz="3600" dirty="0"/>
              <a:t>Ω</a:t>
            </a:r>
            <a:r>
              <a:rPr lang="en-IN" sz="3600" dirty="0"/>
              <a:t>(n</a:t>
            </a:r>
            <a:r>
              <a:rPr lang="en-IN" sz="3600" baseline="30000" dirty="0"/>
              <a:t>3</a:t>
            </a:r>
            <a:r>
              <a:rPr lang="en-IN" sz="3600" dirty="0"/>
              <a:t>logn) 				     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</a:t>
            </a:r>
            <a:r>
              <a:rPr lang="en-IN" sz="3600" dirty="0"/>
              <a:t>n</a:t>
            </a:r>
            <a:r>
              <a:rPr lang="en-IN" sz="3600" baseline="30000" dirty="0"/>
              <a:t>3</a:t>
            </a:r>
            <a:r>
              <a:rPr lang="en-IN" sz="3600" dirty="0"/>
              <a:t>logn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) 					</a:t>
            </a:r>
            <a:r>
              <a:rPr lang="en-IN" sz="3600" dirty="0"/>
              <a:t>O(n</a:t>
            </a:r>
            <a:r>
              <a:rPr lang="en-IN" sz="3600" baseline="30000" dirty="0"/>
              <a:t>3</a:t>
            </a:r>
            <a:r>
              <a:rPr lang="en-IN" sz="3600" dirty="0"/>
              <a:t>logn)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834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f(n)=n! </a:t>
            </a:r>
          </a:p>
          <a:p>
            <a:r>
              <a:rPr lang="en-IN" sz="3600" dirty="0"/>
              <a:t>             f(n)=n.(n-1).(n-2)………3.2.1</a:t>
            </a:r>
          </a:p>
          <a:p>
            <a:r>
              <a:rPr lang="en-IN" sz="3600" dirty="0"/>
              <a:t>              1.1.1….1 &lt;=  f(n)&lt;=</a:t>
            </a:r>
            <a:r>
              <a:rPr lang="en-IN" sz="3600" dirty="0" err="1"/>
              <a:t>n.n.n</a:t>
            </a:r>
            <a:r>
              <a:rPr lang="en-IN" sz="3600" dirty="0"/>
              <a:t>….. n  , n</a:t>
            </a:r>
            <a:r>
              <a:rPr lang="en-IN" sz="3600" baseline="-25000" dirty="0"/>
              <a:t>0</a:t>
            </a:r>
            <a:r>
              <a:rPr lang="en-IN" sz="3600" dirty="0"/>
              <a:t>=1</a:t>
            </a:r>
          </a:p>
          <a:p>
            <a:r>
              <a:rPr lang="en-IN" sz="3600" dirty="0"/>
              <a:t>    </a:t>
            </a:r>
            <a:r>
              <a:rPr lang="el-GR" sz="3600" dirty="0"/>
              <a:t>Ω</a:t>
            </a:r>
            <a:r>
              <a:rPr lang="en-IN" sz="3600" dirty="0"/>
              <a:t>( ?) 				 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Ɵ(?) 			              </a:t>
            </a:r>
            <a:r>
              <a:rPr lang="en-IN" sz="3600" dirty="0"/>
              <a:t>O(</a:t>
            </a:r>
            <a:r>
              <a:rPr lang="en-IN" sz="3600" dirty="0" err="1"/>
              <a:t>n^n</a:t>
            </a:r>
            <a:r>
              <a:rPr lang="en-IN" sz="3600" dirty="0"/>
              <a:t>)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7002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f(n)=log(n!) </a:t>
            </a:r>
          </a:p>
          <a:p>
            <a:r>
              <a:rPr lang="en-IN" sz="3600" dirty="0"/>
              <a:t>             f(n)=log(n.(n-1).(n-2)………3.2.1)</a:t>
            </a:r>
          </a:p>
          <a:p>
            <a:r>
              <a:rPr lang="en-IN" sz="3600" dirty="0"/>
              <a:t>               log()&lt;=  f(n)&lt;=log()   , n</a:t>
            </a:r>
            <a:r>
              <a:rPr lang="en-IN" sz="3600" baseline="-25000" dirty="0"/>
              <a:t>0</a:t>
            </a:r>
            <a:r>
              <a:rPr lang="en-IN" sz="3600" dirty="0"/>
              <a:t>=</a:t>
            </a:r>
          </a:p>
          <a:p>
            <a:r>
              <a:rPr lang="en-IN" sz="3600" dirty="0"/>
              <a:t>    </a:t>
            </a:r>
            <a:r>
              <a:rPr lang="el-GR" sz="3600" dirty="0"/>
              <a:t>Ω</a:t>
            </a:r>
            <a:r>
              <a:rPr lang="en-IN" sz="3600" dirty="0"/>
              <a:t>( ?) 				 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Ɵ(?) 			              </a:t>
            </a:r>
            <a:r>
              <a:rPr lang="en-IN" sz="3600" dirty="0"/>
              <a:t>O(?)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46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If f(n) is O(g(n)) Then </a:t>
            </a:r>
            <a:r>
              <a:rPr lang="en-IN" sz="3600" dirty="0" err="1"/>
              <a:t>af</a:t>
            </a:r>
            <a:r>
              <a:rPr lang="en-IN" sz="3600" dirty="0"/>
              <a:t>(n)=O(g(n)) </a:t>
            </a:r>
          </a:p>
          <a:p>
            <a:pPr marL="0" indent="0">
              <a:buNone/>
            </a:pPr>
            <a:r>
              <a:rPr lang="en-IN" sz="3600" dirty="0"/>
              <a:t>     f(n) =n     f(n)=O(n)</a:t>
            </a:r>
          </a:p>
          <a:p>
            <a:pPr marL="0" indent="0">
              <a:buNone/>
            </a:pPr>
            <a:r>
              <a:rPr lang="en-IN" sz="3600" dirty="0"/>
              <a:t>    15f(n)          f(n)=?</a:t>
            </a:r>
          </a:p>
        </p:txBody>
      </p:sp>
    </p:spTree>
    <p:extLst>
      <p:ext uri="{BB962C8B-B14F-4D97-AF65-F5344CB8AC3E}">
        <p14:creationId xmlns:p14="http://schemas.microsoft.com/office/powerpoint/2010/main" val="96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5938</TotalTime>
  <Words>1454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Gill Sans MT</vt:lpstr>
      <vt:lpstr>Wingdings 2</vt:lpstr>
      <vt:lpstr>Dividend</vt:lpstr>
      <vt:lpstr>DESIGN &amp; ANALYSIS OF ALGORITHM</vt:lpstr>
      <vt:lpstr>               Asymptotic notation                                                              Analysis of algorithm</vt:lpstr>
      <vt:lpstr>Asymptotic notation</vt:lpstr>
      <vt:lpstr>Complexity calculation using Asymptotic notation</vt:lpstr>
      <vt:lpstr>Complexity calculation using Asymptotic notation</vt:lpstr>
      <vt:lpstr>Complexity calculation using Asymptotic notation</vt:lpstr>
      <vt:lpstr>Complexity calculation using Asymptotic notation</vt:lpstr>
      <vt:lpstr>Complexity calculation using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Comparison of function </vt:lpstr>
      <vt:lpstr>Comparison of function </vt:lpstr>
      <vt:lpstr>Comparison of function </vt:lpstr>
      <vt:lpstr>Comparison of function</vt:lpstr>
      <vt:lpstr>PowerPoint Presentation</vt:lpstr>
      <vt:lpstr>Comparison of function</vt:lpstr>
      <vt:lpstr>Comparison of function</vt:lpstr>
      <vt:lpstr>Validity checking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sudipto mondal</cp:lastModifiedBy>
  <cp:revision>202</cp:revision>
  <dcterms:created xsi:type="dcterms:W3CDTF">2020-06-21T01:35:24Z</dcterms:created>
  <dcterms:modified xsi:type="dcterms:W3CDTF">2021-02-11T09:50:32Z</dcterms:modified>
</cp:coreProperties>
</file>