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86" r:id="rId6"/>
    <p:sldId id="260" r:id="rId7"/>
    <p:sldId id="263" r:id="rId8"/>
    <p:sldId id="288" r:id="rId9"/>
    <p:sldId id="287" r:id="rId10"/>
    <p:sldId id="261" r:id="rId11"/>
    <p:sldId id="262" r:id="rId12"/>
    <p:sldId id="289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1" r:id="rId30"/>
    <p:sldId id="282" r:id="rId31"/>
    <p:sldId id="280" r:id="rId32"/>
    <p:sldId id="283" r:id="rId33"/>
    <p:sldId id="28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1-03-31T08:51:53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695,'0'-25,"-49"25,49-25,-25 25,25-50,-25 50,-25-24,-24 24,49 0,0-50,1 50,-51 0,26 0,-1 0,0 0,25 0,-24 0,24 25,-25-25,1 25,-1 24,1-24,-1 25,-24 24,-1-24,-24 24,25 0,24-49,-24 25,49-25,0-1,-49 26,49-25,-25 24,-24 1,24 0,0 24,1-24,49-1,-50 1,50-1,-25-24,25 0,0 25,0-25,0 24,0 1,0 49,0-25,100 26,-76-1,26 0,24-25,-49-24,25 0,-25-26,0 26,24-50,-24 50,49-1,-49-49,0 75,25-26,-26-24,26 25,-25-50,0 49,24-49,1 0,-1 0,1-24,24 24,-24 0,0 0,-26 24,1-24,50 50,-51 0,1-50,25 24,-25-24,0 0,24 0,-24 0,0 0,24-24,1-26,-25 25,24-24,1 24,0-25,24 25,-24-24,-1 49,1-50,-1 50,1 0,-25-25,0 25,24 0,-24 0,0-49,74 24,-74 25,0-75,24 26,-24-1,25 1,-25-26,24 1,1-1,-25 26,-25-26,49 1,-49 24,0 1,0-1,0 1,0 24,0-50,0 50,-49 25,49-74,-50 74,25-50,-24 50,24-49,0 49,25-50,-50 50,50-49,-74 49,74-25,-25 0,25-25,0 1,0 24,0 0,-25 25,25-49,-49 49,49-25,-25 25,25-25,-75 25,51-50,-26 50,25-24,-24-26,24 50,25-25,0 0,0 1,-50 24,50-50,0 25,-25 25,1 0,24-25,-50 25,50-49,-25 49,0 0,1 0</inkml:trace>
  <inkml:trace contextRef="#ctx0" brushRef="#br0" timeOffset="4470.6762">1687 1215,'0'-49,"0"74,-25-25,-24 74,24-49,-25 24,25-24,-24 25,-1-1,1 1,24-50,0 50,25-1,-50 1,50 24,0 1,0 24,0 0,0-24,0-26,0-24,25-25,-25 50,25-50,0 0,-25-25,49 25,-49-25,50 25,24 0,-49 0,0 0,-25 74,50-74,-50 50,49-50,-49 25,25-25,25 0,24 0,-49 0,-25-25,50 25,-1-50,1 1,-1 49,1 0,0 0,-1 0,-24 0,0 25,24-25,-24 0,0 0,25 0,-26 0,1 0,25-25,-25 25,-1-50,26 1,-25 24,24 0,-24-49,-25 24,50 0,-50 26,49-26,-49 25,0-24,0-1,0 25,-49 0,24 25,25-25,-25 25,25-49,-49 24,49 0,0-24,-25 49,0 0,-25 0,26-25,-1 25,-25 0,25 0,1 0,-26 0,0 0,26 0,-1 0,-25-50,25 50,25-25,-49 25,-26 0,26 0,24 0,0 0,0 0,25-24,-49 24,24 0,0 0,-25 0,50-25,-24 25,24-50,-25 50,-25-25,25 25,1 0,-1 0,25 50</inkml:trace>
  <inkml:trace contextRef="#ctx0" brushRef="#br0" timeOffset="6870.2485">1687 1736,'0'-24,"0"73,0 26,0 49,0 0,0 49,25 1,-25-1,0-48,0 23,0-24,0-24,0-1,0 25,0-25,0 0,0 50,-50-50,50 1,0 48,-74-48,74-51,0 1,0-25,-25-25</inkml:trace>
  <inkml:trace contextRef="#ctx0" brushRef="#br0" timeOffset="7231.6334">1489 3944,'0'74,"0"26,49-76,-49 26,25-50,-25 25,25-25,24 0,26-75,-26 26,26-50,-25 49,49 0,0 26</inkml:trace>
  <inkml:trace contextRef="#ctx0" brushRef="#br0" timeOffset="8674.7892">273 5407,'0'-24,"0"-1,0 0,0-25,0 26,50 24,-1 0,-49-25,50 25,0 0,-26 0,51 74,-75-24,0-1,0 1,0 0,0-1,0 1,0-25,-50-1,50-73,0 24,25-25,-25 1,50-26,-50 26,49 24,-49 0,50-24,-50 24,0 0,0-25,-25 75,25 25,0-25,-25 24,25 26,0-1,0-24,0-1,25-24,0-25,0 0,49 0,-24 0,-1 0</inkml:trace>
  <inkml:trace contextRef="#ctx0" brushRef="#br0" timeOffset="8917.0083">1067 5407,'0'-24,"0"73,0 26,0-1,0 0,0 1,25-26,-25 1</inkml:trace>
  <inkml:trace contextRef="#ctx0" brushRef="#br0" timeOffset="11170.1255">422 6796,'-25'0,"25"-24,0-1,0 0,0 0,50 25,-25 0,-25 25,24 25,-24-1,50 1,-50 0,0-1,0 1,0-1,-25-24,-24 25,49-75,0 0,0 0,0 1,0-26,24 50,-24-50,50 50,-50-49,25 24,-25-25,0 25,-50 25,25 0,25 25,-24 25,24 0,0 24,0-24,0-26,74 26,-24-50,-1 0,1 0</inkml:trace>
  <inkml:trace contextRef="#ctx0" brushRef="#br0" timeOffset="11542.8818">869 7045,'49'0,"-24"0,25 0,-50 49,0 1,0-1,0 1,-25 0,25-1,-50 1,1-1,98-49,-24-49,25 24,-1-25,-24 26,25-26</inkml:trace>
  <inkml:trace contextRef="#ctx0" brushRef="#br0" timeOffset="13840.5799">546 8310,'0'0,"0"24,0-48,0-1,25 25,-25-50,25 50,-1 0,26 0,24 50,-74-25,25 24,-25 1,0-1,0-24,0 0,0 25,-49-50,49-25,0-25,24 25,-24 1,0-1,25-25,-25 25,0 1,0-26,-25 50,25 25,0-50,25 25,-25-25,0 75,0 24,0-24,0-25,0-1,50 26,-25-50,0 0,49 0,-24-25</inkml:trace>
  <inkml:trace contextRef="#ctx0" brushRef="#br0" timeOffset="14363.097">1042 8409,'0'0,"0"-25,50 25,-25 0,-1 0,26 25,-50 0,0 24,0 1,0-1,0-73,25 24,0 0,-1 0,-24 24,0 1,0 0,-49 25,-1-50</inkml:trace>
  <inkml:trace contextRef="#ctx0" brushRef="#br0" timeOffset="17251.5008">348 9649,'0'0,"0"-25,49 50,-49 0,50 49,-50-24,49-1,-49-24,0 25,25-50,-25 49,0-98,0-26,0 26,-49 24,49 0,0-49,0 24,24 25,1 25,0 0,25 25,-26 50,-24-26,50-24,-50 0,25 24,-25-24,49 0,-49 25,25-50,0-25</inkml:trace>
  <inkml:trace contextRef="#ctx0" brushRef="#br0" timeOffset="17490.3742">893 9674,'0'-25,"0"-25,50 50,0-49,-26 49,26 0</inkml:trace>
  <inkml:trace contextRef="#ctx0" brushRef="#br0" timeOffset="17642.9677">1017 9773,'0'0,"50"0,-25-25,49 0</inkml:trace>
  <inkml:trace contextRef="#ctx0" brushRef="#br0" timeOffset="18452.8732">1340 9401,'0'0,"-50"0,75 0,49-74,-49 74,25-25,-25 25,-1-50,1 50,-25 25,0 0,0 0,0 24,0-24,-25 25,25-1,-49 1,49 24,0-49,0-50,49 25,1-49,-25 49,24 0,1 0,-25 0,-25 24,25 26,-25-25,0 0,0 24,0-24,0 0,0 24,-75-24,26-25,24 50,-25-50,1 0,49-25,0 0,0 0,74 25,-49 0,24 0,-24 0</inkml:trace>
  <inkml:trace contextRef="#ctx0" brushRef="#br0" timeOffset="31623.8041">298 12105,'0'-50,"0"25,0 0,50 25,-50-24,24 24,26 0,-25 0,49 0,-24 24,-50 26,25 0,-25-26,0 26,0 0,0-25,0-1,0 26,0-75,0-24,0 24,0 0,0-50,0 26,49 24,-49-25,0 26,25 24,-25-50,0 25,25 25,-25-49,0 24,-25 50,25 24,0 1,0-25,0-1,0 26,0-25,25 24,24-24,1-25,-50 25,25-25,25 0,-1 0</inkml:trace>
  <inkml:trace contextRef="#ctx0" brushRef="#br0" timeOffset="32140.9492">1042 12105,'0'-25,"0"0,0-25,0 26,0-1,25 50,-25 24,0 1,0 24,25-49,-25 0,0 25,0-26,49-24,-24 0</inkml:trace>
  <inkml:trace contextRef="#ctx0" brushRef="#br0" timeOffset="32432.6917">1241 11981,'0'-25,"49"-25,-24 50,-25-25,50 25,24-49,-49 49</inkml:trace>
  <inkml:trace contextRef="#ctx0" brushRef="#br0" timeOffset="32883.2224">1365 11733,'0'-25,"0"50,0 24,0-24,0 0,0 24,49-24,-49 25,25-50,-25 49,0 1,0-25,25-25</inkml:trace>
  <inkml:trace contextRef="#ctx0" brushRef="#br0" timeOffset="33596.3579">1588 11633,'0'0,"0"-24,25-1,-1 25,26 0,-25 0,24 25,-49-1,0 1,0 25,0-25,0-1,0 26,-24 0,24-100,0 25,24 0,-24-24,25 24,-25 0,25 25,-25-74,50 74,-50-25,0 0,0 0,-25 25,25 25,0 0,-25 25,25-26,0 1,0 25,0-25,50 24,-1-49,26 0</inkml:trace>
  <inkml:trace contextRef="#ctx0" brushRef="#br0" timeOffset="33998.7145">2059 11757,'25'0,"0"0,-25 25,0 50,0-26,0-24,0 0,0 24,0-24,0 25,0-25,0-50,0 0,49-25,26 1</inkml:trace>
  <inkml:trace contextRef="#ctx0" brushRef="#br0" timeOffset="34337.8193">2307 11658,'25'-25,"0"25,24-49,-24 49,-25-25,50 25,-50-25,25 25</inkml:trace>
  <inkml:trace contextRef="#ctx0" brushRef="#br0" timeOffset="34632.173">2406 11460,'-24'-25,"24"75,0-26,49 51,-49-26,25-24,-25 0,0 25,50-50,-50 49,24-49</inkml:trace>
  <inkml:trace contextRef="#ctx0" brushRef="#br0" timeOffset="35913.5836">2580 11336,'0'-50,"0"25,0 1,25 24,0-50,-1 50,26 0,-25 0,-25 50,25-26,-25 26,0 0,0-1,0-24,0 0,0 0,-25-25,25 74,-25-74,0 0,25-25,0-49,0-1,25 75,-25-74,50 74,-50-74,49 74,-49-50,25 50,-25-25,0 0,0-24,0 24,-50 25,50 49,0-24,0 25,0 0,0-1,0 1,25-25,-25-1,25 26,25-25,-26-25,1 0,25 0,-50-25,25 25,-25-50,25 50,-25-49,24-1,26 50,-25 0,-25 25,25-25,-25 50,0-26,0 1,0 25,-25-50,25-25,25 25,24 0,-49 25,25 24,-25 1,0 0,-25-50,0 49,-24-49,-1 0,25 0</inkml:trace>
  <inkml:trace contextRef="#ctx0" brushRef="#br0" timeOffset="36537.9647">918 12898,'0'0,"-25"50,1-50,48-25,51 25,-1-49,75-1,25-24,98-26,-23-48,48-1,-49 25,0 24,-74 1,-25 25,-100-1,1 51,-25 24,-50 0,0 74,-24-49,24 0</inkml:trace>
  <inkml:trace contextRef="#ctx0" brushRef="#br0" timeOffset="37252.8278">2158 12750,'-24'0,"48"-25,1 25,25-25,-25 25,-1 0,26 0,-25 0,0 0,24 0,-49 25,0 0,0 49,-25 0,-24 1,-1-75,25 0,25-25,0-25,25 26,0 24,0 0,0 0,24 0,-24 0,25 0,-50 74,0 0,0-24,0 0,-50-1,0 1,-24-25,24-25,26 0,-1 0,-25 0,50-50,0 0,25 50,25 0,-1 0,1 0,-1 0,-24 50</inkml:trace>
  <inkml:trace contextRef="#ctx0" brushRef="#br0" timeOffset="41552.6356">3523 11361,'-50'0,"50"-50,0 25,-25 0,25-24,0 24,-25 25,25-25,-49 25,49-50,-25 50,25-24,-25 24,25-25,-49 25,49-25,-25 25,25-50,-25 50,25-24,-25 24,-24-50,-1 0,0 26,1-26,24 50,-50-50,26 50,-1-49,1 49,-1 0,0 0,50-25,-49 25,-1 0,-24 0,49 0,-25 0,26 0,-26 0,25 0,0 0,-24 0,24 0,0 0,-24 0,-1 25,25-25,0 0,-24 25,-1-25,25 49,1-49,-26 25,25-25,-25 25,26-25,-1 49,-25-49,25 25,1-25,-26 50,25-50,0 25,-24-25,24 49,-25-49,50 25,-49-25,-1 0,50 25,-49-25,-1 49,0 1,-24-25,24 25,-24-26,49-24,-24 50,24-50,25 25,-50-25,50 25,-50-25,1 49,-26-49,75 25,-49-25,-1 50,25-50,25 24,-49-24,24 25,0-25,25 50,-49-50,49 25,-25-25,0 24,-25 26,26-25,24 24,-25-49,25 25,-50-25,50 25,0 0,-25-25,25 49,0-24,-24-25,24 25,0 0,0 24,0 1,0 0,0-26,0 26,0 25,0-26,0 1,0-25,0 24,49 1,-49-25,0-1,25 26,-25-25,0 0,25 24,-25-24,0 0,74 24,-74-24,25 0,-25 49,25-49,-25 0,49 25,-49-26,25 1,-25 25,50-25,-50-1,25 26,-25-25,49 0,-49 24,25-24,-25 0,50 25,-50-26,49 26,-49 0,50-26,-50 26,25-25,24 24,-24 1,25-50,-50 50,25-50,24 24,1-24,-1 50,1-50,-25 0,0 0,24 0,-24 0,0 0,0 0,24 0,-24 0,0 0,24 0,1 0,-25 0,0 0,24 0,1 0,-1 0,-24 0,25 0,-50-25,49 25,26 0,-50-25,24 25,1-24,-25 24,0-50,24 50,-49-25,50 25,-1-49,-24 49,-25-25,50 25,-50-25,49 25,-24 0,-25-25,25 25,0 0,-25-49,49 49,-24-25,0 25,-25-25,50 25,-1-50,-24 50,25-49,-26 49,-24-25,25 25,25 0,-50-50,25 50,-1 0,-24-24,25 24,25-25,-25-25,24 25,26 25,-75-49,49 49,-24-50,25 50,-50-25,25 25,-1-49,26 49,-50-50,25 50,24-25,-24 25,-25-25,75 25,-26-49,-24 49,-25-25,25-25,-25 26,49 24,-49-25,0-25,25 50,-25-25,0 1,25 24,-25-25,0-25,0 25,0 1,0-26,0 0,0 1,0-1,0 25,0 1,0-51,0 25,0-24,0 24,0 26,0-1,0-25,0 25,0 1,0-26,0 25,0 0,0 1,0-26,0 25,0 0,0-24,0 24,0 0,-25 25,25-25,0-24,0 24,-49 25,49-25,0-24,-25 24,25 0,0-25,-25 50</inkml:trace>
  <inkml:trace contextRef="#ctx0" brushRef="#br0" timeOffset="43879.9313">174 6945,'0'-49,"0"24,0 0,25 25,-25-25,25 25,-25-49,49 49,-24 0,25 0,-26 0,26 0,-50 24,50-24,-50 50,49-25,-49 0,50 49,-50-24,0-1,0 26,0-1,0-49,0 25,-25-26,25 1,-25-25,25-49,0 24,0-25,0 25,0-24,0-1,25-24,25 24,-26 1,26-1,-25-25,24 51,-49-1,50 25,-50-50,25 1,-25 24,-25 25,-25 25,50-1,0 26,-24 0,24-1,0 1,0 0,0-26,24 26,1-50,25 50,-25-50,24 0,1 0,0 0,-1 0</inkml:trace>
  <inkml:trace contextRef="#ctx0" brushRef="#br0" timeOffset="61336.5159">298 14957,'0'-25,"0"-24,0 24,25 25,24-25,1 25,0 0,-50 25,0 49,0-49,0 50,0-26,0 1,0-1,0 1,-50-50,50 50,-50-50,50-75,25 50,-25 1,50-26,-25 25,24-24,-24 24,25-25,-50 1,24 49,-24-75,0 50,0 1,0-1,0 74,0-24,0 50,0-26,0 1,0-25,0 24,25-24,-25 0,50-25,-50 49,49-49</inkml:trace>
  <inkml:trace contextRef="#ctx0" brushRef="#br0" timeOffset="61570.4158">893 15081,'0'0,"0"50,0-25,0 49,0-49,0 0,50 24,-50-24,25-25</inkml:trace>
  <inkml:trace contextRef="#ctx0" brushRef="#br0" timeOffset="62199.254">1067 14883,'0'-50,"0"25,25 25,24 0,1 0,0 25,-50 25,24-25,-24-1,0 26,0-25,0 0,-49 49,-1-74,50-25,25 0,-25 1,25 24,-25-50,49 0,-49 26,75-26,-75 25,25 25,-25-25,0-24,0 24,0 50,0 24,-25 26,25-26,0 1,0 0,25-1,-25 1,24-25,51 24</inkml:trace>
  <inkml:trace contextRef="#ctx0" brushRef="#br0" timeOffset="62537.733">1513 15156,'50'-25,"0"25,-50 25,24 24,-24 1,0-25,0-1,0 26,0-25,-24 0,-26 24,50-73,50 24,-50-25,49 25,-24-25,0 25,-25-50</inkml:trace>
  <inkml:trace contextRef="#ctx0" brushRef="#br0" timeOffset="63526.6592">1786 14883,'0'-50,"50"1,0-1,-26 50,1 0,25 25,-50 0,0 24,0 1,0 24,0-49,0 0,-25-25,25 49,-50-49,50-24,0-26,0 25,25 0,-25-24,50 24,-50 0,49-24,-49 24,75-25,-75 25,25 25,-25-24,0-1,0-25,-25 75,25 0,-25 0,25 49,0-24,0-26,0 1,25 25,-25-25,74 24,-24-24,-25-25,24 0,1 0,-25-74,24 24,-24 25,0 25,-25 25,0 0,0 24,-25 1,75-50,-1 0,-49 25,50-25,-50 74,0-49,0 25,0-26,0 1,-25-25,-25 50,1-50,-1 0,25 0,-24 0,24 0</inkml:trace>
  <inkml:trace contextRef="#ctx0" brushRef="#br0" timeOffset="72378.1354">298 15949,'25'-49,"24"49,-24 0,0 0,25 0,-26-25,1 25,25 0,-25 0,-1 0,26-25,0 25,-1-49,1 49,0 0,-1 0,1 0,24 0,-49-25,0 25,24 0,26 0,-26 0,-24-50,25 50,-1 0,26 0,-26 0,1-25,0 25,-1 0,1 0,-1 0,26 0,-25-49,-1 49,-24 0,25 0,24 0,-49 0,0 0,24 0,1 0,-1 0,1 0,0 0,-1-25,-24 25,25 0,-26 0,1-50,25 50,-25 0,-1 0,26 0,0 0,-26 0,1 0,25 0,-1 0,-49-24,25 24,-25-25,25 25,-25-50,25 50,-25-25,0 1,0-26,0 0,0 1,0 24,0 0,0-25,0-24,0 49,0-24,0 24,0 0,0-25,0 1,0 24,0 0,0-24,0 24,0 0,-25-25,25 26,0-26,-25 50,25-25,0-24,-49 49,49-25,-25 0,25-25,-25 50,25-24,-50-1,26 25,24-50,-25 50,-25 0,25 0,1 0,-26 0,25 0,-24 0,-1 0,0 0,1 0,-1 0,25 0,1 0,-26 0,-24 0,24 0,0 0,1 0,-1 0,25 25,-24-25,24 0,0 0,-25 0,26 25,-1-25,-25 0,-24 0,24 0,-24 0,24 49,1-49,24 0,-25 0,25 0,1 0,-1 0,-25 0,25 25,-49-25,49 0,-24 50,-26-50,1 25,49-25,-25 0,25 49,1-49,-26 0,25 50,0-50,-49 0,74 25,-50-25,26 0,-1 24,-25-24,1 50,24-50,0 0,-25 0,26 0,-1 0,-25 0,50 50,0-1,0 1,0 24,0 25,50 1,-50-1,49-25,-49 26,0-26,25 0,-25-49,0 25,0-1,0-24,0 25,25-50,-25 25,0-1,0 26,0-25,0 0,50 24,-26-49,51 0,-50 0,49 0,-24-25</inkml:trace>
  <inkml:trace contextRef="#ctx0" brushRef="#br0" timeOffset="76486.6084">1340 16173,'25'0,"-1"49,-24 1,50-50,-50 25,25-25,0 0,-1 0,26 0,-25-50,24 25,-24-24,25-1,-25 25,24-24,-24-1</inkml:trace>
  <inkml:trace contextRef="#ctx0" brushRef="#br0" timeOffset="76950.6909">1588 16173,'0'0,"0"-50,0 100,0-1,0-24,25 0,24 24,-24-49,25 0,-1-24,1-51,0 26,24-1,-24-24,-1 49,26-25,-51 50,1-49,25 49,-50-25,25 25</inkml:trace>
  <inkml:trace contextRef="#ctx0" brushRef="#br0" timeOffset="82478.3114">15007 10666,'0'-50,"0"26,0-1,75 25,-75-50,49 50,1 25,-50 49,25-24,-25 0,0-1,-25-24,25 0,-50-25,50 49,-25-49,25-24,0-1,0 0,0-25,50 26,-25-26,24 25,1 0,-25-24,24 24,-49-25,-24 50,-1 0,0 25,25 50,0-51,0 1,0 25,0-25,74-25,-49 49,25-49,-25 50,-1-50,26 0</inkml:trace>
  <inkml:trace contextRef="#ctx0" brushRef="#br0" timeOffset="82696.679">15677 10666,'0'25,"0"0,25-1,-25 26,0-25,49 0,-49 24,25-24</inkml:trace>
  <inkml:trace contextRef="#ctx0" brushRef="#br0" timeOffset="83086.9954">15578 10269,'0'0,"0"-25,0-24,49 49,-24 0,-25 25,25-1,-25 1,0 25,0-25,0-1,0 26,0 0,50-50,-26-25,26 25,0-25,-26 25,1 0,0 0</inkml:trace>
  <inkml:trace contextRef="#ctx0" brushRef="#br0" timeOffset="83278.3316">16074 10840,'49'0,"-24"0,25 0,24-50,-24 50,-25 0,-1-25,26 25</inkml:trace>
  <inkml:trace contextRef="#ctx0" brushRef="#br0" timeOffset="83519.2468">16198 10666,'-25'-50,"25"75,0 0,74 25,-74-1,50 26,-50-1,50 0,-1-24,-24 0</inkml:trace>
  <inkml:trace contextRef="#ctx0" brushRef="#br0" timeOffset="84083.8038">16644 10716,'0'0,"0"-50,0 25,25 0,25 25,-25-49,24 49,-24 0,0 0,0 0,-25 25,74 24,-74-24,0 25,0-1,0 1,-25-25,25-1,-25-24,25-24,25-51,-25 26,50 24,-1-25,1-24,-50 49,0 0,-25-24,25 73,0 1,0 0,0 25,0 24,25-49,-25 0,50 24,-26-49,26 50,-25-50,0 25</inkml:trace>
  <inkml:trace contextRef="#ctx0" brushRef="#br0" timeOffset="84426.8525">17364 10790,'0'-50,"0"100,0-124,0 49,24 25,-24-50,50 50,-50 25,0 0,0 0,0 24,0 1,0-1,0 1,0 0,0-26,0 26,0-25,25-50,24-74,-49 74,25 0,-25-24</inkml:trace>
  <inkml:trace contextRef="#ctx0" brushRef="#br0" timeOffset="84858.3688">17091 10145,'0'0,"0"-25,25 25,-1-24,26 24,0 0,-1 24,-49 1,0 0,0 25,0-26,0 26,0-25,50-25,-1 0,-24 0</inkml:trace>
  <inkml:trace contextRef="#ctx0" brushRef="#br0" timeOffset="85146.7989">17885 10592,'-50'0,"75"0,0 0,-1 0,26 0,-25-50,0 50,24 0,-49-25,25 25</inkml:trace>
  <inkml:trace contextRef="#ctx0" brushRef="#br0" timeOffset="85395.9016">17860 10393,'0'0,"25"50,-25 24,24-24,-24-1,75 1,-75 0,49 24,-49-24,50-1,-50-24,50-25</inkml:trace>
  <inkml:trace contextRef="#ctx0" brushRef="#br0" timeOffset="86378.1737">18182 10616,'0'0,"0"-49,25-1,25 25,-1 25,1 0,-1 25,-49 0,0 0,25 24,-25-24,0 0,0 49,0-49,0-74,0 24,0 0,0-25,0 26,50-1,-50-25,25 50,-25-49,0 24,0 0,0-25,-25 75,25 0,0 25,0-26,0 51,25-50,-25-1,49 26,1-25,-1-25,-24 0,0 0,-25-25,25 25,-25-50,49 50,-24 0,-25 25,0 0,0 0,0 24,0-24,25-25,25 0,-50 25,0 25,0-1,-25 26,-25-75,25 0,1 0,-1 0,-50 0,75-50,0 25,-24 0</inkml:trace>
  <inkml:trace contextRef="#ctx0" brushRef="#br0" timeOffset="86813.0794">18529 10096,'0'0,"0"-50,0 25,25 25,0 0,25 0,-50 25,0 0,0 24,0-24,0 0,0 25,0-26,0 1,0 25,-25-50,74 0,-24 0,0 0,-25-25,50 25,-50-50,49 50</inkml:trace>
  <inkml:trace contextRef="#ctx0" brushRef="#br0" timeOffset="94251.2563">13866 10740,'0'-49,"0"24,0 0,0 0,0-24,0 74,0-1,0 1,0 25,0-1,50-49,-50 25,0 0,25 25,-25-26,0 1,49 25,-49-25,0 24,25 1,-25-25,0-1,25-24,-25 50,49 0,-49-25,25-25,0 0,0 0,24 0</inkml:trace>
  <inkml:trace contextRef="#ctx0" brushRef="#br0" timeOffset="94776.3159">13866 11013,'0'-25,"0"1,50-26,-25 50,24-74,-24 74,-25-25,50 25,-26-25</inkml:trace>
  <inkml:trace contextRef="#ctx0" brushRef="#br0" timeOffset="95850.698">14561 10914,'-25'0,"0"0,50 0,0 0,24 0,-24-50,0 50,25 0,-50-24</inkml:trace>
  <inkml:trace contextRef="#ctx0" brushRef="#br0" timeOffset="96017.3222">14586 11088,'24'0,"26"0,-25 0,0 0,24 0</inkml:trace>
  <inkml:trace contextRef="#ctx0" brushRef="#br0" timeOffset="96770.1324">14139 11658</inkml:trace>
  <inkml:trace contextRef="#ctx0" brushRef="#br0" timeOffset="111252.1479">15156 15825,'25'0,"49"0,-49 0,25 0,24 0,0 0,26 0,49 0,24-49,26 49,-1-50,0 50,-24-49,-75 49,25-50,-24 50,-26-50,-24 50,24 0,-74-24,25 24,0 0,-1 0,-24-25,50 25,-25 0,0-50,-25 75</inkml:trace>
  <inkml:trace contextRef="#ctx0" brushRef="#br0" timeOffset="112958.0793">5780 17165,'-25'0,"75"0,49 0,74 0,26-124,99 74,49-24,25-50,-25 25,25 24,-24 26,-125 49,-25-75,-99 75,1-49,-76 49,1 0,25 0</inkml:trace>
  <inkml:trace contextRef="#ctx0" brushRef="#br0" timeOffset="114720.1049">18976 17041,'0'0,"-25"0,0 49,-24-49,24 0,50 0,49 0,75 0,99-24,25-26,25-24,-50 74,24-75,1 75,-74-49,-26 49,-24-50,-74 50,-26 0,1-25,-75 25</inkml:trace>
  <inkml:trace contextRef="#ctx0" brushRef="#br0" timeOffset="125160.1797">6871 9996,'0'0,"0"-25,25 25,0 0,0 0,24 0,-24 0,0-24,24 24,1-50,0 50,24-25,-49 25,49 0,-74-49,50 49,0 0,-1-25,-24 25,25 0,-50-25,74 25,-24 0,-26 0,1 0,25 0,-25 0,-1-50,26 50,-25 0,0 0,-1 0,26-24,0 24,-1 0,26-50,-26 50,26 0,-26-25,1 25,0 0,-1 0,1 0,49-49,-25 49,-24 0,74-50,0 50,-25 0,-24 0,-26 0,26 0,-26 0,-24 0,0 0,25 0,-26 0,1 0,0 0,25 0,-26 0,1 0,0 0,25 0,-1 0,1 0,-25 0,24 0,-24 0,-25 25,25-25,-25 49</inkml:trace>
  <inkml:trace contextRef="#ctx0" brushRef="#br0" timeOffset="125917.6728">8236 9996,'0'0,"0"-25,-25 25,74 0,51-49,48 49,76-99,-26 49,-24 0,49 1,-74 49,-25-75,-50 75,-24 0,-25 0</inkml:trace>
  <inkml:trace contextRef="#ctx0" brushRef="#br0" timeOffset="128600.7448">3399 11757,'0'0,"24"-24,1-1,0-25,25 25,-1-24,-24 49,25 0</inkml:trace>
  <inkml:trace contextRef="#ctx0" brushRef="#br0" timeOffset="128744.3615">3498 11906,'0'0,"0"-25,49 1,1-1,0 25</inkml:trace>
  <inkml:trace contextRef="#ctx0" brushRef="#br0" timeOffset="129113.4862">3771 11460,'-50'0,"50"-25,25 25,0 0,24 0,1 0,-1 0,1 50,-25-50,25 0,-50 24,49-24,-49 25</inkml:trace>
  <inkml:trace contextRef="#ctx0" brushRef="#br0" timeOffset="129552.8752">3919 11361,'-24'-25,"24"50,0 24,0 1,0-1,0 1,0 0,0-1,0-24,0 0</inkml:trace>
  <inkml:trace contextRef="#ctx0" brushRef="#br0" timeOffset="129863.046">3597 11361,'0'0,"-25"0,25-25,0 0,50-25,24 26,-24-26,-25 50,-1-25,26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1-03-31T08:54:50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12849 2456,'0'0,"-49"0,24 0,-25 0,25 0,1 0,-1 0,-25 0,50-25,25 25,25 0,24 0,25 0,25 0,75 0,24 49,0-49,100 0,-26 0,26 0,-26 0,-49 0,-49 0,-75 0,25 50,-25-50,-25 0,-25 50,-24-50</inkml:trace>
  <inkml:trace contextRef="#ctx0" brushRef="#br0" timeOffset="991.6471">17810 2580,'-49'0,"49"-25,-25 25,0 0,0 0,-25 0,50-50,-24 50,48 0,26 0,25 0,24 0,50 0,-1 0,100 0,0 0,125 0,23 0,150 0,-75 0,-49 0,49 0,1 0,-51 0,-73 0,-51 0,-73 0,-26 0,-24 0,-75 0,-50 0,1 0,-100 25,26-25</inkml:trace>
  <inkml:trace contextRef="#ctx0" brushRef="#br0" timeOffset="6600.1675">6846 4118,'0'-25,"75"25,24 0,124 74,25-74,100 0,-1 0,-25 0,26 0,-26 0,-49 50,-124-50,0 0,-75 0,-24 0,-26 0</inkml:trace>
  <inkml:trace contextRef="#ctx0" brushRef="#br0" timeOffset="20965.6486">819 4762,'0'-49,"0"24,0 0,0-24,0 24,0 50,0 24,0-24,0 0,0 0,0 49,0-24,0-25,0 24,0 1,0 24,0-49,0 0,0 0,0 49,0-24,0-26,0 1,0 0,0 25,50-26,-26-24,26 0,24 0,-24-49,0 24,-26-25,-24 26</inkml:trace>
  <inkml:trace contextRef="#ctx0" brushRef="#br0" timeOffset="21423.7444">620 5011,'0'0,"75"-25,-26 25,26 0,-1 0,1 0,-1 0,-49 0</inkml:trace>
  <inkml:trace contextRef="#ctx0" brushRef="#br0" timeOffset="22112.0946">1439 5035,'0'0,"-25"0,0 0,50 0,25 0,-25 0,-1 0,26 0,-25 0,0 0</inkml:trace>
  <inkml:trace contextRef="#ctx0" brushRef="#br0" timeOffset="22283.5773">1439 5209,'25'0,"24"0,1 0,0 0,-1 0</inkml:trace>
  <inkml:trace contextRef="#ctx0" brushRef="#br0" timeOffset="23203.8206">1985 4887,'0'0,"-25"0,25-25,25 25,24 0,1 0,-25 0,-25 74,0-49,0 0,0 0,0 24,0-24,-50 25,25-50,75-25,-25 25,24-50,-24 50,0-49,49-1,-49 25,-25-24,0 24,0 50,0 24,0-24,0 0,0 0,0 49,25-49,0-25,-25 49,49-49</inkml:trace>
  <inkml:trace contextRef="#ctx0" brushRef="#br0" timeOffset="23505.0442">2555 5135,'0'-50,"0"75,0 0,0 24,0-24,0 25,0-26,0 1,0 0,0 25,0-26</inkml:trace>
  <inkml:trace contextRef="#ctx0" brushRef="#br0" timeOffset="24182.1184">2704 5011,'0'-50,"50"50,24 0,-49 0,0 25,-25 0,0-1,0 1,0 25,0-25,0 24,0-24,-25-25,25-74,0 49,0-25,49 50,-49-49,50 49,-50-50,50 50,-50-25,0 0,-25 25,25 25,0 25,0 24,0-49,0 25,25-1,0 1,24-1,-24-24,25 25,-1-25</inkml:trace>
  <inkml:trace contextRef="#ctx0" brushRef="#br0" timeOffset="24611.2617">3200 5308,'0'-25,"0"1,25 24,0 0,24 0,-49 49,0 1,0 24,0-49,-49 25,-1-1,100-49,-25 0,24 0,1-25,-25 25</inkml:trace>
  <inkml:trace contextRef="#ctx0" brushRef="#br0" timeOffset="25275.2738">3349 5085,'0'0,"0"-50,0 26,25 24,0 0,-1 0,26 0,-50 24,25 76,-25-76,0 1,0 0,0 25,0-26,0 1,-50-25,50 50,-25-50,25-25,0 0,0 0,0-24,50 49,-50-50,25 50,-25-49,49-1,-49 25,0-24,0 24,-24 74,24 1,0-25,0 0,0-1,0 26,0-25,0 0,49 24,-49-24,25 25,25-26</inkml:trace>
  <inkml:trace contextRef="#ctx0" brushRef="#br0" timeOffset="25705.7983">3696 5308,'25'0,"-25"-25,25 25,-25-49,49 49,1 0,-25 0,-25 25,0 24,0-24,0 0,0 24,0-24,-50-25,1 0,73 0,26 0,-50 25,50-25,-26 50,-24-26,0 1,-24-25,-26 0,25 50,-49-50</inkml:trace>
  <inkml:trace contextRef="#ctx0" brushRef="#br0" timeOffset="59275.1022">18356 8161,'0'0,"25"0,49 0,0 0,100 0,25 0,49 0,0 0,0 25,-25-25,25 49,-99-49,24 0,-24 0,-74 0,-1 0,-24 0,-26 0,-24 25</inkml:trace>
  <inkml:trace contextRef="#ctx0" brushRef="#br0" timeOffset="66951.909">19621 9699,'49'0,"1"0,24 0,26 0,-1 0,50 0,24 0,26 0,-1 74,-24-74,-50 0,-25 0,-49 25,-1-25,-24 0</inkml:trace>
  <inkml:trace contextRef="#ctx0" brushRef="#br0" timeOffset="86101.4231">9252 15304,'25'0,"50"0,-50 0,24 0,26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1-03-31T08:56:33.1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6326 521,'0'-50,"49"25,-24 25,25 0,-26 0,51 0,-50 0,-25 50,24 25,-24-1,-49 0,-1-24,25-50,1 50,-26-50,25 24,50-73,49-26,-49 75,0-49,49 24,-24-25,-25 26,24-26,-24 25,-25 0,25 25,-50 0,25 25,-49 25,49-1,-25-24,25 0,0 49,0-49,99 25,-74-50,24 0,1 0,-25 0</inkml:trace>
  <inkml:trace contextRef="#ctx0" brushRef="#br0" timeOffset="271.2715">7219 744,'24'0,"-24"25,0 25,0-26,0 1,0 0,25 25,-25-26,0 1</inkml:trace>
  <inkml:trace contextRef="#ctx0" brushRef="#br0" timeOffset="554.3022">7913 695,'25'24,"-25"1,0 25,0-1,-50-24,50 0,-49 25,-1-26</inkml:trace>
  <inkml:trace contextRef="#ctx0" brushRef="#br0" timeOffset="1470.7524">8186 620,'50'-49,"-26"49,26-25,-25 25,24 0,1-50,-25 50,24 0,1 99,-50-74,0 0,0 0,0 24,-25-49,25 50,-25-50,25 25,25-75,25 50,-25-99,24 99,-24-50,25 26,-50-26,49 50,-49-25,0 0,-25 50,25 0,0 49,-24-24,24 0,0-26,0 26,0-25,24-25,-24 49,75 1,-50-50,24 25,1-25,-25 0,-25-50,24 50,26 0,-50-25,25 25,24 0,1 25,-50 25,0-25,0-1,0 26,-25-25,25 0,-25-25,25 49,50-49,0 0,24 0,1 0,-1 0,0 0,-49 0</inkml:trace>
  <inkml:trace contextRef="#ctx0" brushRef="#br0" timeOffset="2016.0664">10220 670,'0'-50,"0"75,0 0,0 0,0 24,0 1,-25-1,25-24,-50 25,50-25</inkml:trace>
  <inkml:trace contextRef="#ctx0" brushRef="#br0" timeOffset="2971.1007">10766 521,'0'-50,"24"50,26-25,-25 25,0 0,24 0,-24 0,0 0,-25 25,0 0,0 25,0-1,0 1,-50 0,25-1,1-24,-51 0,75-50,50 0,-25 25,-1-74,51 24,-26 25,-24-24,25 49,-50-50,25 50,-25-25,0 0,0-24,-50 98,50-24,-25 25,25 0,0-26,0 26,0-25,0 0,0 24,50-24,-1-25,-24 50,25-50,-1 0,1 0,-50-25,50 25,-50-25,25 25,-1-25,26 25,-25 0,-25 50,0-25,0 24,0-24,0 0,-50 49,25-74,75 0,-25-25,24 25,1 0,24 0,-74 75,0-26,0-24,-49-25,-1 50,1-50,-1 0,0 49</inkml:trace>
  <inkml:trace contextRef="#ctx0" brushRef="#br0" timeOffset="3554.098">12700 943,'0'-25,"25"25,-25 49,0-24,0 0,0 0,-25 24,1-24,-26 25</inkml:trace>
  <inkml:trace contextRef="#ctx0" brushRef="#br0" timeOffset="4200.402">13221 446,'0'-24,"25"24,25-25,24 25,-24 0,-26 0,1 0,25 0,-25 49,-25-24,49 25,-49 0,0-1,0 1,-49 24,24-49,-25 25,25-50,25 24,-24-24,24-49,24 49,26-75,-25 51,25-26,-1 25,26-24,-51 49,-24-50,50 50,-50-25,25 25,-25-25,-25 25,0 25,25 25,0 24,0-24,0 24,0-24,0 24,50-24,-1-25</inkml:trace>
  <inkml:trace contextRef="#ctx0" brushRef="#br0" timeOffset="4709.5299">14213 967,'0'-24,"0"-1,-24 25,-26 0,25 0,0 0,-24 0,24 0,75 0,-26-99,26 74,-25 0,24-25,1 1,-50 24,0 75,0 24,0 0,0 1,0-26,0 1,0 0,0-1,0-24,0 25,0-1</inkml:trace>
  <inkml:trace contextRef="#ctx0" brushRef="#br0" timeOffset="4912.2041">14809 893,'0'25,"0"0,0 24,0-24</inkml:trace>
  <inkml:trace contextRef="#ctx0" brushRef="#br0" timeOffset="5070.7731">15255 943,'0'-25,"50"25,-25 0,-1 0,76 0,-26 0</inkml:trace>
  <inkml:trace contextRef="#ctx0" brushRef="#br0" timeOffset="5213.2868">16024 943,'50'0,"49"0,25 0,-25 0,-24 0</inkml:trace>
  <inkml:trace contextRef="#ctx0" brushRef="#br0" timeOffset="5340.5644">16868 967,'49'0,"26"0,-26 0</inkml:trace>
  <inkml:trace contextRef="#ctx0" brushRef="#br0" timeOffset="5450.3754">17388 967</inkml:trace>
  <inkml:trace contextRef="#ctx0" brushRef="#br0" timeOffset="6060.7947">18157 992,'0'0,"0"-49,0 24,25 25,-25 49,0-24,0 25,0-1,-25 1,-24 0,-1-26,25-24</inkml:trace>
  <inkml:trace contextRef="#ctx0" brushRef="#br0" timeOffset="6975.5677">18653 620,'0'-49,"50"49,-50-25,50 25,-26 0,1 0,25 0,-25 0,0 0,24 49,-49-24,0 50,0-26,-25 26,1-26,-26 1,25-50,25 25,-25-25,25-25,50-25,-25 25,0-24,24 24,1 0,-1-24,26 24,-26-25,1 25,-25-24,-25 24,0 0,0-25,-50 50,50 25,-49 0,49 25,-50 24,50 1,0-1,0 0,0-24,0 0,25-26,0-24,-1 50,26-50,0 0,-1 0,-24-25,25 25,-50-49,49 49,-49-50,25 50,-25 25,0 24,0 1,0-25,0 0,0-1,0 26,25-50,49-50,-49 26,0-26,24 0,-24 26,25 24,-25 0,-25 24,0 51,0-50,0-1,0 1,0 25,24-50,-24 25</inkml:trace>
  <inkml:trace contextRef="#ctx0" brushRef="#br0" timeOffset="9622.8102">4763 2977,'0'-25,"0"-25,0 1,0 24,0 0,0 0,0 50,0 0,0 24,0 1,0 0,0 24,0-24,0-1,0 1,-50 24,50 1,0-1,0 0,0-49,0 25,0-25,0 24,50-49,-25 0,-1 0,1 0,50 0,-51 0,-24-74,25 74</inkml:trace>
  <inkml:trace contextRef="#ctx0" brushRef="#br0" timeOffset="9894.6116">4490 3274,'0'0,"0"-49,25 49,24 0,26 0,-1 0,25 0,-24 0</inkml:trace>
  <inkml:trace contextRef="#ctx0" brushRef="#br0" timeOffset="10243.7302">5433 3299,'24'0,"26"0,24 0,1 0,-26-25,26 25,-50 0</inkml:trace>
  <inkml:trace contextRef="#ctx0" brushRef="#br0" timeOffset="10403.1177">5482 3522,'75'0,"-1"-25,0 25,1 0,-50 0</inkml:trace>
  <inkml:trace contextRef="#ctx0" brushRef="#br0" timeOffset="12244.301">6524 3150,'0'0,"0"-49,0 24,74 0,-24 25,0 0,-1 0,-24 0,25 0,-50 25,24 24,-24 1,-24 24,-1 1,-25-26,25-24,1-25,24 50,-50-50,75-25,0-25,24 26,26-26,-26 25,1-24,-1 24,-24-25,25 1,-50 24,0 0,0-25,-25 50,0 0,25 25,0 0,-25 25,25-1,0 1,0-1,0 26,0-50,50-1,0 26,-26-50,1 0</inkml:trace>
  <inkml:trace contextRef="#ctx0" brushRef="#br0" timeOffset="12470.1858">7293 3349,'0'-25,"0"-25,0 100,0-1,0 1,0 0,0-1,50 26,-50-26</inkml:trace>
  <inkml:trace contextRef="#ctx0" brushRef="#br0" timeOffset="15024.2957">7839 3274</inkml:trace>
  <inkml:trace contextRef="#ctx0" brushRef="#br0" timeOffset="15561.2223">7739 3175,'0'-25,"0"0,25 25,0-49,0 49,24 0,-24 0,0 0,25 49,-50 26,0-1,0-24,0-1,-50 1,50-25,-50-25,50 49,-24-49,48-74,1 24,25 1,-25-1,24 1,-24-1,0 25,-25-24,49 49,-49-25,-24 25,24 25,-25 24,25-24,0 25,0-1,0 1,25 24,24-49,-24 0</inkml:trace>
  <inkml:trace contextRef="#ctx0" brushRef="#br0" timeOffset="15867.0918">8360 3398,'0'0,"0"-25,24-24,26 49,-25 49,-25 1,0-25,0 24,0 1,0-25,-50 49,1-49,-1 25,25-25,75-25,24 0,-24 0,-1-50,26 50,-1-25,-49 25</inkml:trace>
  <inkml:trace contextRef="#ctx0" brushRef="#br0" timeOffset="16241.8696">9004 3299,'25'0,"25"0,-1-25,26 25,-1 0,-24 0,-25 0,24 0</inkml:trace>
  <inkml:trace contextRef="#ctx0" brushRef="#br0" timeOffset="16444.3208">9277 3076,'0'0,"0"-25,0-25,-25 50,25 100,25 48,-25 26,0 0,0-25,0-50</inkml:trace>
  <inkml:trace contextRef="#ctx0" brushRef="#br0" timeOffset="17622.4002">9848 3175,'0'-25,"25"0,49 25,-24 0,-26 0,26 0,-25 50,-25-25,0 0,0-1,0 26,0-25,-25-25,0 49,-24-49,73-24,1-1,25-25,-1 25,1-24,0 24,24-25,-49 26,0-26,-25 25,-25 25,0 25,25 25,0-1,0 1,0-1,0 1,0 0,50-26,-25-24,-1 25,51-25,-26 0,-24 0,0 0,25 0,-50-49,49 49,-49-25,25 25,-25-50,25 50,-25 25,0 49,0-49,25-25,-1 0,51 25,-50 25,-25-26,0 1,0 25,-25-25,0-25,-74 74,24-74,-24 25,-25-25</inkml:trace>
  <inkml:trace contextRef="#ctx0" brushRef="#br0" timeOffset="18198.6015">11311 3398,'-25'0</inkml:trace>
  <inkml:trace contextRef="#ctx0" brushRef="#br0" timeOffset="18904.8376">11460 3175,'0'-50,"50"26,24 24,-49 0,0 0,-25 24,49 26,-49 0,0 24,-24-24,-1-1,-25 1,1-1,24-24,-25-25,25 0,25-25,0-24,25-1,50-24,-26 49,26-25,-1 26,25-26,-24 0,-26 26,1-26,-25 25,-25 0,-50 25,50 25,-25 50,25-1,0 0,0-24,0 0,0-1,0 1,25-1,25 26,-1-50</inkml:trace>
  <inkml:trace contextRef="#ctx0" brushRef="#br0" timeOffset="19310.7442">12552 3547,'0'0,"-50"0,0 0,25 0,1 0,-26 0,0 0,26 0,24-50,0 26,0-1,0-25,74 25,-49-24,0 49,-25-50,49 50,-49-25,50 25,-25 0,-25 50,0 24,0 26,0-1,0-25,0 1,0-26,0 1,25 24</inkml:trace>
  <inkml:trace contextRef="#ctx0" brushRef="#br0" timeOffset="19842.236">13172 3547,'0'-25,"49"25,26 0,-1 0,25 0,-24 0,-1 0</inkml:trace>
  <inkml:trace contextRef="#ctx0" brushRef="#br0" timeOffset="20066.0896">13296 3274,'0'0,"0"-49,0 73,0 51,0-1,49 1,-49 24,75 25,-75-25</inkml:trace>
  <inkml:trace contextRef="#ctx0" brushRef="#br0" timeOffset="21626.1796">14213 3349,'75'0,"-26"0</inkml:trace>
  <inkml:trace contextRef="#ctx0" brushRef="#br0" timeOffset="21768.6717">14759 3398,'25'0,"25"0,24 0,0 0,1 0</inkml:trace>
  <inkml:trace contextRef="#ctx0" brushRef="#br0" timeOffset="21896.3692">15404 3398,'74'-49,"-24"49,0 0,-1 0</inkml:trace>
  <inkml:trace contextRef="#ctx0" brushRef="#br0" timeOffset="22041.5905">16967 3497,'0'-24,"49"24,1 0,-25 0</inkml:trace>
  <inkml:trace contextRef="#ctx0" brushRef="#br0" timeOffset="22165.4985">17636 3522</inkml:trace>
  <inkml:trace contextRef="#ctx0" brushRef="#br0" timeOffset="22772.9312">17885 3423,'0'0,"-25"-25,-50 25,51 0,-1 0,25-25,-25 25,50 0,74 0,50 0,24 0,-24 0,25 25,-50-25,-25 0,-49 0,-1 0</inkml:trace>
  <inkml:trace contextRef="#ctx0" brushRef="#br0" timeOffset="22992.5306">18405 3175,'0'0,"0"-25,0-24,0 98,0 50,0 50,0 0,0 50,25-51</inkml:trace>
  <inkml:trace contextRef="#ctx0" brushRef="#br0" timeOffset="24221.0013">19274 3349,'0'0,"0"-50,0 25,-25 25,25-25,0 1,0-26,0 25,25 25,49 0,-24 0,-26 0,1 0,-25 25,50 25,-50-1,0 26,0-1,-50-24,25-1,-24 1,24-50,25 25,-50-25,50-25,25-25,25 25,-25-24,24 24,-24 0,0-24,24 24,-49-25,25 50,-25-49,0 24,0 0,-49 50,49 24,0 1,0 0,0 24,0-24,0-26,24 1,1-25,0 0,25 0,-26 0,1 0,0 0,-25-25,50 25,-50-49,0 24,24 25,-24 25,0 24,0-24,0 0,25 25,-25-1,50-49,-50-25,50-24,-50 24,49 25,-49-25,50 25,-25 0,-25 50,49-50,-49 49,0-24,25-25,-25 50</inkml:trace>
  <inkml:trace contextRef="#ctx0" brushRef="#br0" timeOffset="24385.1183">20291 3547,'0'0,"24"-50,26 50,-25 0,0 0,24 0,-24 0</inkml:trace>
  <inkml:trace contextRef="#ctx0" brushRef="#br0" timeOffset="24574.5253">20613 3398,'0'25,"0"0,0 24,0 1,0 0,0-1,0-24</inkml:trace>
  <inkml:trace contextRef="#ctx0" brushRef="#br0" timeOffset="25503.4979">20861 3200,'0'0,"25"0,25-25,-26 25,1 0,25 0,-1-50,1 50,-25 0,24 25,-49 50,0-26,0 1,-24-1,-1-24,-25 25,25-50,-24 25,-1-25,75-50,0 25,24-24,26 49,-50-50,24 50,26-50,-51 50,1-49,50-26,-75 51,0-1,-25 25,-25 49,50 1,-49 0,49 24,0-24,0-1,0-24,0 0,24 49,26-74,-25 0,24 0,-24 0,0-25,25 25,-26-49,26-1,-50 75,50 25,-50-1,0 26,24-26,-24 26,0-50,0-1,50-24,-50-24,0-26,0 0,0-24,0 24,0 1,25 73,-25 26,0 24,0-24,49 0,-49-1,25 1,-25-25</inkml:trace>
  <inkml:trace contextRef="#ctx0" brushRef="#br0" timeOffset="28269.3908">21704 3646,'25'0,"25"25,-50 0,0 25,25-1,-25 1,0-1,0 26,0-50,0-1,24-24,-24-24,0-51,0 26,50-1,-50 25,50-24,-1-26,-24 25,25 26,-1-26,-24 50,0 0,25 0,-1 0,-49 25,25 24,-25 1,0 0,0-25,0 24,0-24,0 25,0-26,50-24,-1 0,-24 0,0 0,0 0,49 0,-49-24,0 24,-25-25</inkml:trace>
  <inkml:trace contextRef="#ctx0" brushRef="#br0" timeOffset="39601.5104">1092 5011,'0'-25,"0"-25,0 25,-50 1,50-26,0 75,0 24,0 1,25 0,-25-1,0 26,0-51,0 1,0 0,0 49,25-49,24-25</inkml:trace>
  <inkml:trace contextRef="#ctx0" brushRef="#br0" timeOffset="40845.3854">1365 5110,'0'-50,"24"50,1 0,25 0,-50-25,49 25,-49-24,50 24,-50-50,25 50,-25-74,0 24,49 25,-49 0,0-24,0 24,0-25,0 25,0-24,-24 49,24-25,-25 25,25 50,0-1,0 1,0 24,25 1,-25-1,0-24,24 24,-24-49,0 0,50 24,-50-24,25-25,0-25,-25-24,49 49,-49-50,25 25,-25-24,25 24,25 25,-26 0,1 0,-25 74,0-24,0-25,-25-25,-24 0,24 0,25-50,-25 50,25-49</inkml:trace>
  <inkml:trace contextRef="#ctx0" brushRef="#br0" timeOffset="41034.9221">1613 4986,'0'0,"0"-25,24 25,1-74,50 74,-51 0,26 0</inkml:trace>
  <inkml:trace contextRef="#ctx0" brushRef="#br0" timeOffset="46804.1219">2506 4514,'0'0,"0"-49,24 49,-24-25,-24 25,-1 0,-25 0,25 0,1 0,-26 0,0 0,50 50,0-26,0 26,0 0,0-1,0 1,25-50,0-25,0 25,24 0,26 25,-26 0,-49-1,0 26,0 0,-49-25,24-25,0 0,-24 49,24-49,25-25,25 25,-1-24</inkml:trace>
  <inkml:trace contextRef="#ctx0" brushRef="#br0" timeOffset="47764.7852">2803 4614,'0'0,"0"-50,0 25,-25 50,25 49,-49-24,49 0,0-1,0-24,0 25,0-1,25-49,24 0,26 0,-75-24,24 24,-24-50,0 0,0 1,0 24,-49 25,24 0,25-50,0 25,50 25,-26-24,1 24,25-50,-25 50,-25-25,49 25,1-49,-50 98,0-24,0 0,0 0,0 24,0-24,0 0,0 24,50-49,-1 50,-24-50,25 0,-26 0,1 0,25 0,-50-74,25 74,-25-50,0-24,0 24,-75 50,26-25,24 25,0 0,25-49,-74 49,49 0,25 49</inkml:trace>
  <inkml:trace contextRef="#ctx0" brushRef="#br0" timeOffset="49247.1202">695 4068,'0'-50,"0"26,0 48,0 26,0 24,0 1,25-1,-25 1,0-51,0 1,0 0,24-25,-24-25,0-24,-49-26,49 1,-25-1,25 26,0-1,-50 1,50-1,0 25,25-49,0 24,74-24,-74 74,0 0,25-25,-1 25,-49 25,0 24,0 1,0 24,0-24,-25-25,25 24,-74-49,74 50,-25-50,25 25,0 0,25 24</inkml:trace>
  <inkml:trace contextRef="#ctx0" brushRef="#br0" timeOffset="50134.2538">1042 4118,'0'0,"0"74,0-24,0-26,0 1,50 25,-25-50,-1 0,-24-25,0 0,0 0,0 1,0-26,0 0,-49 50,49-24,49 24,1-50,24 0,-24 26,-25-26,24 25,-49 0,0-24,0 24,0 0,0-24,-24 24,-26-25,25 50,25-50,0 75,0 25,0 24,0 26,25-1,-25-25,74 25,-74-24,25-1,-25-24,50-25,-50 24,0-74,0-24,0 24,-25-49,25-1,-25 26,25-26,0 50,0 1,0-26,50 50,-1-50,1 50,-25 0,24 0,-24 0,-25 25,0 50,-49-26,-26-49,50 50,-24-50,74 0,24-25,26 25</inkml:trace>
  <inkml:trace contextRef="#ctx0" brushRef="#br0" timeOffset="50259.9195">1836 3944,'0'0,"25"0</inkml:trace>
  <inkml:trace contextRef="#ctx0" brushRef="#br0" timeOffset="50649.4028">521 4961,'0'0,"-25"0,1 0,98-25,75-49,0-1,24-24,51 0,-51 24,-24 26,-50 49,-24-75,-26 75,1 0</inkml:trace>
  <inkml:trace contextRef="#ctx0" brushRef="#br0" timeOffset="50845.9253">769 5060,'0'0,"-25"0,75-25,74-49,50-25,49-1,-25 1,-24 50,-25 49</inkml:trace>
  <inkml:trace contextRef="#ctx0" brushRef="#br0" timeOffset="51887.6622">993 6077,'0'0,"49"-25,1 1,24-26,75-24,74-26,0 1,50-50,50 25,24-25,75-24,-149 74,-25-1,-100 76,-73 24,-50 0,-25-50,-75 75</inkml:trace>
  <inkml:trace contextRef="#ctx0" brushRef="#br0" timeOffset="52304.9703">1563 6152,'0'0,"-50"24,26-24,98-24,50-26,50-74,24 0,75 0,49-50,51-24,-51 49,-124 75,-49 24,-74 50,-51-25</inkml:trace>
  <inkml:trace contextRef="#ctx0" brushRef="#br0" timeOffset="60743.4584">14486 248,'0'-50,"-49"50,49-24,-25 24,74 0,1 0,-25 0,25 99,-26-74,26-1,-50 26,50-25,-50 49,0-24,0 24,-75 75,1 0,24-25,50-50,-50 26,50-51,0-24,0 0,0 24,50-49,0 0,-1 0,-49 25,50-25,-50 25,25-25,-25 50,25-50,-25 49,0 26,0-26,0-24,0 0,-25 25,-50-26,51-24,-1 50,-25-50,0 0,26 0</inkml:trace>
  <inkml:trace contextRef="#ctx0" brushRef="#br0" timeOffset="68730.6379">18405 3746,'0'0,"0"24</inkml:trace>
  <inkml:trace contextRef="#ctx0" brushRef="#br0" timeOffset="72919.2169">596 7392,'-25'0,"25"-25,0 0,0-24,25 49,24-25,-24 25,0 0,0 0,24 0,-24 0,0 0,-25 49,74-24,-74 25,0-1,0 1,-24 24,24-24,-75-25,25 24,26-24,-1-25,-25 50,50-75,25-25,0 26,24-26,1 25,0-24,-1 24,1 25,-25-50,24-24,-49 49,0 0,0-24,0 24,-24 25,-1 0,0 0,25 49,0 26,0-50,0 24,0 1,0-25,50-1,-50 26,74-25,-49 24,24-49</inkml:trace>
  <inkml:trace contextRef="#ctx0" brushRef="#br0" timeOffset="73307.6964">1315 7516,'25'-25,"-50"50,50-25,-25 25,25 49,-25-24,0-1,0-24,0 0,0 24,49 1</inkml:trace>
  <inkml:trace contextRef="#ctx0" brushRef="#br0" timeOffset="73590.976">1687 7417,'0'-25,"25"25,0 0,24 0,1 0,0 0,-1 0,-24 0,0 0</inkml:trace>
  <inkml:trace contextRef="#ctx0" brushRef="#br0" timeOffset="73736.5863">1811 7615,'50'0,"-25"0,-1 0,26 0</inkml:trace>
  <inkml:trace contextRef="#ctx0" brushRef="#br0" timeOffset="84211.5023">2456 7193,'0'0,"0"-24,0-26,0 25,0 75,-25-1,25 26,0-26,-74 1,74 0,0-26,0 1,25-25,24 0,1 0,-1 0,1 0,0 0,-26-49,-24 24,0 0,0-25,0 26,0 73,0 1,0-1,0 1,0 24,-49-49,49 0,0 25,0-26,0 1,25-25</inkml:trace>
  <inkml:trace contextRef="#ctx0" brushRef="#br0" timeOffset="85387.7567">3076 7392,'25'-75,"-25"26,0 24,0 0,0-24,0-1,-25 50,25-25,-49 25,24 0,0 0,-25 0,50 25,-49-25,49 25,0 24,24-49,1 100,25-76,-25 1,0 25,24-25,1 74,-1-74,-49-1,0 26,-24-50,-1 0,0 0,0 0,-24 0,24 0,25-25,-25 25,25-25,0 1,0-51,50 75,-1-49,1 49,-1-50,1 0,24 50,-24-24,0 24,-1-50,1 50,-50-25,49 25,-24-25,0 25,-50 0,25 75,-49-50,49 24,0-24,0 0,0 24,0 1,24-50,-24 25,25-25,0 0,25 0,24 0,-74-50,25 50,-25-25,25-24,-25 24,0-25,0 26,0-1,0-25,-50 50,50-25,-25 25,-24 0,24 0,-25 0</inkml:trace>
  <inkml:trace contextRef="#ctx0" brushRef="#br0" timeOffset="86672.3227">546 8781,'0'0,"0"-25,0-25,0 26,25 24,24-25,-24 25,25 0,-25 0,24 0,-49 74,25-24,-25-1,0 1,0 24,-25-24,0-25,-24 25,24-50,25 24,-25-24,25-49,0 24,0-25,50 25,-25-24,24-1,1 1,0-1,-1 25,-24 0,0-24,-25 24,-25 25,25 25,-50 0,50 49,0-24,0-1,0 1,50-25,-25 24,24-49,1 25,24-25</inkml:trace>
  <inkml:trace contextRef="#ctx0" brushRef="#br0" timeOffset="87008.5624">1241 8954,'0'0,"0"-49,49 49,-24 0,0 0,-25 25,0 24,0-24,0 0,0 25,0-26,-75 1,75 25,-24-25,24-1,49-24,26-24,-26 24,1-50,-1 50,1-50</inkml:trace>
  <inkml:trace contextRef="#ctx0" brushRef="#br0" timeOffset="87224.9469">1737 8657,'-25'0,"50"-50,49 50,-24 0,-25 0,-1 0,26 0,-50 25</inkml:trace>
  <inkml:trace contextRef="#ctx0" brushRef="#br0" timeOffset="87361.1085">1737 8830,'49'0,"1"0,-149 0,248 0,-100 0,1 0,-25 0</inkml:trace>
  <inkml:trace contextRef="#ctx0" brushRef="#br0" timeOffset="88597.6167">2729 8508,'0'-25,"25"25,-25 25,-50-25,25 0,25-50,50 50,-50 25,-25-25,0 0,50-49,0 49,24 0,-24 0,25 0,-50 49,0 1,0-25,-25-1,25 26,-74-25,49 24,-25-24,25-25,25 25,-24-25,48 0,1 0,0 0,25 0,-1 0,1 0,-1-50,1 50,-25-24</inkml:trace>
  <inkml:trace contextRef="#ctx0" brushRef="#br0" timeOffset="90017.3377">348 10368,'-25'0,"25"-24,25-26,24 25,-24 25,25-74,-1 74,1 0,-25 0,24 0,1 25,-50-1,0 26,0 0,0-1,-25-24,-25 25,26-50,-1 49,-25-49,50-49,25 24,25-25,-1 25,1-24,-1-1,-24 25,-25-24,100 24,-76-25,-24 1,0 24,0 50,0 24,0 1,-49 0,49-26,0 1,25 50,24-75,1 0,-25 0,24-25,-24 25,-25-50,50 50,-50-25,24 25,-24 25,0 0,0 25,0 24,-24-49,48-25,1 0,50 49,-51-24,-24 25,0-1,-74-49,24 50,26-50,-1 0,0 0,25-25,25 25</inkml:trace>
  <inkml:trace contextRef="#ctx0" brushRef="#br0" timeOffset="90248.7137">1439 10269,'0'0,"50"-25,-26 25,26 0,0 0,-1 0,1 0,-25 0</inkml:trace>
  <inkml:trace contextRef="#ctx0" brushRef="#br0" timeOffset="90404.419">1489 10443,'397'0</inkml:trace>
  <inkml:trace contextRef="#ctx0" brushRef="#br0" timeOffset="92567.1921">2580 9996,'0'-25,"0"1,0-1,0-25,0 174,-25-24,25-1,-49-25,49 1,0-26,0-24,0 0,24-25,26 0,0 0,-26-25</inkml:trace>
  <inkml:trace contextRef="#ctx0" brushRef="#br0" timeOffset="93195.1719">2878 10170,'-25'-74,"50"148,-100-148,75 98,-25 51,25-50,0-1,0 26,25 0,0-50,49 0,-74-25,25 25,-25-50,0-24,-25 49,25 0,-24-24,48 24,26 25,-25 0,0 0,24-50,-24 50,0 0,-25-25,25 25,-25 25,0 0,0 25,0-26,0 1,0 0,0 25,0-1,49-49,-49 25,50-25,0 0,-26 0,26 0,-50-74,0 49,50-50,-50 1,0-1,-25 26,25 24,-50 25,25 0,-24 0,-1 0,1 0,24 0</inkml:trace>
  <inkml:trace contextRef="#ctx0" brushRef="#br0" timeOffset="94336.7322">546 11832,'0'-25,"0"0,25-24,0 49,24-50,1 50,-25 0,24 0,-49 50,50-1,-50 1,-25 24,25-24,-50-1,1-24,-1 25,50-100,25 25,25-24,-1 24,1-25,24 1,-49 24,0-25,-25 26,0-1,0 50,-50-1,50 26,0-25,0 24,0 1,0 0,0-26,50 1,-25 25,0-50</inkml:trace>
  <inkml:trace contextRef="#ctx0" brushRef="#br0" timeOffset="94734.7636">1191 11931,'0'0,"-25"50,25-1,0 1,0 24,0-24,0-25,75 24,-26-49,-24 0,0-24,24-1,-49-25,25 0,-25 1,0-1,0 25,0 50,0 25,0 24,0-24,0 0,0 24,0-24,0-26,0 1,50-25,-1-25</inkml:trace>
  <inkml:trace contextRef="#ctx0" brushRef="#br0" timeOffset="94914.7734">1712 11832,'0'-25,"0"50,49-75,1 50,0-49,-25 49,24 0,1 24,-75 26</inkml:trace>
  <inkml:trace contextRef="#ctx0" brushRef="#br0" timeOffset="95035.6523">1811 11906,'50'0,"-100"0,174 0,-74 0,-1 0,1 0</inkml:trace>
  <inkml:trace contextRef="#ctx0" brushRef="#br0" timeOffset="96841.0489">2853 11559,'0'-25,"0"0,0 1,0-26,0 25,-50 25,25 0,-24 0,24 0,0 25,-24 25,49-26,-25 26,25-25,0 0,25 24,-1-24,51-25,-26 50,1-50,-25 24,24-24,-49 25,0 0,-24-25,-1 50,0-50,-25 0,26 0,48-50,51 0,-1 1,26 24,-26-25,0 1,1 24,-1-25,-49 50,-25-24,25 24,-25-25,-25 25,25 49,-50 1,50 0,0-1,0 1,0-1,0 1,25-25,50-25,-26 0,1 0,-50-50,25-49,-25 25,0-1,0 1,-25 24,0 50,-25 0,-24 0,-50 75</inkml:trace>
  <inkml:trace contextRef="#ctx0" brushRef="#br0" timeOffset="99383.2942">4217 6697,'-25'0,"25"-25,0-24,0 24,0 99,0-49,0 0,0 0,0 24,0-24,0 0,0 25,50 24,-50-24,0-1,0 1,0 0,0-1,0 26,25-1,-25 0,0 1,0-26,0-24,0 0,0 25,0-26,0 1,0 0,49 25,-49-26,0 1,0 25,0-25,25-1,-25 26,0-25,0 0,0 24,0-24,0 0,0 25,0-26,0 26,0-25,0 0,0 24,0 26,0-26,0 26,0-1,0-24,0-1,0 1,0-1,0 1,0 49,0-24,0-26,0 1,0 0,0-1,0 1,0 24,0 1,0-26,0 1,0 24,0-24,0-1,0 26,0-26,0 1,0 0,0-1,0 1,0 0,0 24,0-24,0-1,0 1,0-1,0 26,0-1,0 1,-49-26,49 1,0-1,0 1,0 0,-50 74,50-50,0-24,0-1,-25 26,25-1,0 1,0-26,0 1,-49-1,49 1,0 0,0-1,0 1,-25-1,25 26,0-26,-50 26,50-1,0 1,0-1,0 1,0-1,0-24,0-1,0-24,0 25,-25-50,25 24</inkml:trace>
  <inkml:trace contextRef="#ctx0" brushRef="#br0" timeOffset="102795.5426">571 13146,'-50'-24,"25"24,-24-25,24 25,0 0,0 0,-24 0,123 0,25 0,50 0,75 0,73 0,26 0,49 0,0-25,99 25,-99 0,-74-74,-75 74,-25-50,-98 50,-26 0,1-25,-51 25</inkml:trace>
  <inkml:trace contextRef="#ctx0" brushRef="#br0" timeOffset="105069.3414">645 13940,'-25'0,"25"-25,-24 25,24-24,-50 24,50-50,25 0,24 50,-49-24,75 24,-50 0,-1 0,26 0,-25 49,-25 1,74-1,-74 1,0 0,0 24,-24-24,-1-26,-25-24,25 50,0-50,25-25,0 0,0-49,25 49,25-24,0 24,-1 0,-24-25,25 26,-1-51,-49 50,0 1,-25-26,1 50,-1 50,25-26,0 26,0 0,0-1,0 1,0-25,25-25,-1 49,26-49,0 0,-1 50</inkml:trace>
  <inkml:trace contextRef="#ctx0" brushRef="#br0" timeOffset="105367.4818">1315 13990,'0'-50,"0"25,0 100,0-1,0-24,50 49,-50-49,0-1,0-24,0 25,24-50</inkml:trace>
  <inkml:trace contextRef="#ctx0" brushRef="#br0" timeOffset="105736.4967">1712 13866,'0'-25,"49"25,-24-50,25 50,24 0,-24-24,0 24,-26 0,26 0</inkml:trace>
  <inkml:trace contextRef="#ctx0" brushRef="#br0" timeOffset="105887.1439">1786 14039,'100'0,"-200"0,274-24,-124 24,-26 0,1 0</inkml:trace>
  <inkml:trace contextRef="#ctx0" brushRef="#br0" timeOffset="118386.7749">2605 13692</inkml:trace>
  <inkml:trace contextRef="#ctx0" brushRef="#br0" timeOffset="123735.1887">645 5011,'-25'0,"25"-25,-24 25,24-25,0-25,24 50,-24-24,50 24,-50-25,25 25,0-50,24 50,-24-25,0 25,25-25,-26 25,26-49,0 49,-1-25,1 25,-50-50,49 50,-24 0,-25-24,50 24,24-25,-24 25,-1-50,1 50,-25 0,24-25,-24 25,0 0,25-49,-1 49,-24-25,25 25,-1 0,-24-50,25 50,-25 0,-1 0,26-24,24 24,-24 0,-25-50,0 50,24 0,26 0,-51-25,1 25,25 0,-25 0,-1-25,26 25,-25 0,0-49,49 24,-24 25,-50-50,24 50,26 0,-25-24,24 24,-24 0,0-25,49 25,-49-50,25 50,0-25,-1 25,-24 0,25 0,-50-49,49 49,1 0,24 0,-24 0,-1-25,1 25,-25 0,24 0,-24 0,25 0,-25 0,24 0,-49 50,25-1,-25-24,50 25,-50 24,49-24,-49-1,25-24,-25 25,50-26,-50 1,0 25,24-25,-24-1,0 26,0-25,0 0,0-1,0 26,0-25,0 0,0 24,0 1,-24-50,-26 25,-49 24,-75 1</inkml:trace>
  <inkml:trace contextRef="#ctx0" brushRef="#br0" timeOffset="127740.1479">2754 13593,'0'-25,"0"0,-25 25,25-24,0-1,0-25,49 50,1-25,0 25,-1 0,1 0,0 0,-26 0,-24 75,25-26,-25-24,0 0,0 0,-25 24,1-24,-26-25,25 50,0-50,-24 0,98 0,-24 0,0 0,0 0,24 25,1 74,-50-74,0-1,0 1,-50 50,1-51,-26-24,26 50,-26-50,50 0,100 0,-26 0,1 0,0 0,-1 0,51-50</inkml:trace>
  <inkml:trace contextRef="#ctx0" brushRef="#br0" timeOffset="128112.9928">3523 13667,'-25'-24,"-25"-26,125 124,-175-148,51 49,-1 50,50 0,0 24,-49 26,49-26,0 1,0-25,0 0,24-25,-24 49,25-49,25 0,-25 0,24-25,-24-24,25 24,-26-49,-24 49,50-25,-50 25,-25-24,-49 49,24 0,1-25,24 25</inkml:trace>
  <inkml:trace contextRef="#ctx0" brushRef="#br0" timeOffset="129246.1636">720 15304,'-50'-24,"50"-26,25 0,24 1,-24 49,25-50,-25 50,24 0,-24 0,25 25,-50 25,0-1,0 1,0-1,0 26,0-50,-25 0,-49 24,49-49,25-49,0 24,0 0,49-50,-49 26,75-1,-50 1,-25 24,49 0,1-25,-50 26,-25 24,25 49,0 1,0-25,0 49,0-24,0-26,50-24,-26 75,1-75,25 0</inkml:trace>
  <inkml:trace contextRef="#ctx0" brushRef="#br0" timeOffset="129554.8353">1290 15255,'0'-25,"25"25,-50 25,100-50,-51 25,-24 25,25 0,-25 24,0-24,0 0,0 0,0 24,0-24,-25 25,50-50,25-25,-1 25,1-25,24 25,-24-74</inkml:trace>
  <inkml:trace contextRef="#ctx0" brushRef="#br0" timeOffset="129749.317">1886 15081,'0'-25,"0"50,74-99,-24 74,-1-25,1 25,-1 0,1 0,-25 0</inkml:trace>
  <inkml:trace contextRef="#ctx0" brushRef="#br0" timeOffset="129890.9371">2034 15205,'100'-25,"-200"50,249-50,-99 25,-25-24</inkml:trace>
  <inkml:trace contextRef="#ctx0" brushRef="#br0" timeOffset="136339.2847">2878 14808,'0'-49,"0"24,24 0,26 25,0 0,-1 0,1 0,-50 25,0 0,25 24,-25-24,0 0,0 25,-50-26,50 26,-74-50,49 50,-25-50,25 0,25-25,0-25,75 50,-50 0,0 0,24 25,26 25,-75-26,0 26,24-25,-24 24,-24-49,-26 75,25-75,-24 0,-26 0,50 0,0 0,25-25,50 25,-25 0,0 0,49 0,-24 0</inkml:trace>
  <inkml:trace contextRef="#ctx0" brushRef="#br0" timeOffset="136818.3122">3448 14784,'0'-50,"-25"75,25 24,0-24,0 25,25-25,25-25,-25 0,-1 0,26 49,-25-49,0 25,-25 0,0 24,0-24,-25-25,-25 0,25 25,-24-25,24 0,25-25</inkml:trace>
  <inkml:trace contextRef="#ctx0" brushRef="#br0" timeOffset="137034.8259">3423 14784,'0'0,"25"-50,25 50,-1-74,26 74,-1-25,1 25,-51 0,1 0</inkml:trace>
  <inkml:trace contextRef="#ctx0" brushRef="#br0" timeOffset="138318.6626">620 16594,'0'-49,"25"-1,50 50,-51-25,26 25,-25 0,-25 75,0-26,0-24,0 0,-25 25,0-26,-24 26,49-75,0 0,49-24,-24 24,25 0,-25-24,-1 24,26-50,-50 51,0-1,0 0,-50 50,50 24,0 1,0 24,0-24,0 0,0-26,50 1,0-25,-26 0,26-25,-25 25,-25-49,49 49,-24 0,-25 25,0 24,50-49,-1 0,-49 50,0-1,0 1,-24-50,-1 50,0-50,-25 0,26 0,-1 0,25-25</inkml:trace>
  <inkml:trace contextRef="#ctx0" brushRef="#br0" timeOffset="138505.1634">1439 16520,'0'0,"25"0,-25-25,74 25,-24 0,24 0,-24 0,-25 0</inkml:trace>
  <inkml:trace contextRef="#ctx0" brushRef="#br0" timeOffset="138651.2941">1613 16619,'347'-25</inkml:trace>
  <inkml:trace contextRef="#ctx0" brushRef="#br0" timeOffset="139354.0164">2605 16396,'25'-50,"-1"50,-48 0,-1 0,-25 0,1 0,-1 0,25 0,0 25,-24-25,74-25,-1-24,26 24,-25-25,0 25,24-24,-24 24,25-25,-50 1,0 98,0 26,0 24,0 0,0 1,0-26,0-24,0-26,0 26,24-50,1 0,25 0,-25-50</inkml:trace>
  <inkml:trace contextRef="#ctx0" brushRef="#br0" timeOffset="139856.5877">3027 16346,'148'-149,"-296"298,371-372,-223 173,0 26,0-1,0-25,0 25,0-24,-50 49,1 0,-1 0,50 25,-25-25,25 49,0 1,0-25,0 24,0 26,75-26,-1 26,-24-26,-50 1,0 0,-25-26,-50-24,26 0,24 0,25-24,0-26,0 0,50 1,-26 49,1-50,25 50,24 0,-49-25</inkml:trace>
  <inkml:trace contextRef="#ctx0" brushRef="#br0" timeOffset="140395.4304">3572 15999,'25'-50,"25"26,-125 98,174-148,-74 74,50-50,-51 50,-24 50,0-1,0-24,0 0,-49 24,-1-49,25 50,-24-50,49 25,25-25,24 0,-24 25,-25 49,0-49,0 0,0-1,0 26,-25 0,-24-50,-1 0,75 0,49 0,-49 0</inkml:trace>
  <inkml:trace contextRef="#ctx0" brushRef="#br0" timeOffset="141462.1514">794 17909,'0'0,"-25"0,25-50,-25 26,25-26,0 25,50-24,-25 49,25-25,-26 25,1 0,25 0,-1 25,-49-1,0 51,0-26,0-24,-49 25,24-50,-25 49,1-49,49-49,49 24,-24-25,25 26,-1-26,26 25,-26-24,-24 24,25 0,-50-25,-25 50,0 0,25 75,-25-1,25-24,0 24,0-24,0-1,0-24,25-25,0 50,25-50</inkml:trace>
  <inkml:trace contextRef="#ctx0" brushRef="#br0" timeOffset="141903.0875">1613 17909,'0'0,"-25"0,-25 0,1 0,24 0,0 0,-25 0,75-50,25-24,-1 49,1-24,-25-1,-25 25,0 75,0 24,0 1,0-1,0-24,0 24,0-49,0 24,74-49</inkml:trace>
  <inkml:trace contextRef="#ctx0" brushRef="#br0" timeOffset="142106.3236">2010 17661,'0'0,"49"0,-24-50,25 50,24 0,-49 0,0 0,-1 0</inkml:trace>
  <inkml:trace contextRef="#ctx0" brushRef="#br0" timeOffset="142241.4945">2034 17785,'75'0,"-150"0,249-25,-100 25,1 0</inkml:trace>
  <inkml:trace contextRef="#ctx0" brushRef="#br0" timeOffset="143548.4466">3175 17462,'50'0,"-50"-24,25 24,-50 0,0 0,-24 0,-1 0,0 0,1 0,24 0,-25 0,50 49,0 1,0 0,0-1,-25-49,25 75,0-51,50-48,-25 24,25-50,-1 50,-24 0,0 0,0 0,49 25,-74 0,0-1,0 1,0 25,0-25,-25-1,0-24,-24 75,-1-75,25 0,1 0,-1 0,-25 0,50-25</inkml:trace>
  <inkml:trace contextRef="#ctx0" brushRef="#br0" timeOffset="144198.3332">3473 17562,'0'-100,"0"200,0-125,0 75,0-26,0 1,0 25,0-1,25-49,0 0,24-24,-49-26,0 25,0 0,0-24,0 24,0 0,25 25,25-74,-26 74,1-25,25 25,24-25,-49 25,0 0,0 0,-25 25,0 24,0 1,-25 0,25-25,0-1,0 26,0 0,25-50,-1 0,26 0,-25 0,0 0,24-25,-49-25,25 25,-25 1,0-26,0 0,0 25,-49 25,-1-24,25 24,-25 0,26 0</inkml:trace>
  <inkml:trace contextRef="#ctx0" brushRef="#br0" timeOffset="145759.2552">4292 13196,'0'-25,"0"-24,0 24,-50 0,50-25,0 26,0 48,0 1,0 50,0-26,25 1,-25 24,25 26,-25-1,49 50,-49 24,0-49,50 25,-50 25,0-25,0 24,0-24,0 0,0 24,49 1,-49-50,0 75,50-26,-50 1,0-75,50 50,-50 0,0-50,49 25,-49 25,0-25,0 25,0-50,0 0,0 0,0-24,0-1,0 0,0-24,0 0,0-1,0 26,0-1,0 1,0-1,0-24,0-1,0-24,0 0,0 24,0-24,0 0,0 25,0-1,25-49,-25 25,0 0,0 0,-25-25,0 0</inkml:trace>
  <inkml:trace contextRef="#ctx0" brushRef="#br0" timeOffset="150025.72">4416 9004,'49'-25,"1"25,-1-74,-24 74,-25-25,25 25</inkml:trace>
  <inkml:trace contextRef="#ctx0" brushRef="#br0" timeOffset="152028.9852">5309 7392,'0'0,"-25"0,25-25,0 0,0 0,0-24,0 74,0 24,0 1,0-1,0 1,25 24,-25 1,0-1,0 1,0-1,0-24,0-1,0-24,0 25,49-50,-49 25,50-25,-25 0,-1 0,26 0,0-25,-26 25,26-50,-50 25,25 25,-25-74</inkml:trace>
  <inkml:trace contextRef="#ctx0" brushRef="#br0" timeOffset="152238.9448">5259 7615,'0'-25,"0"50,50-50,-26 25,26-49,0 49,-1 0,1 0,24 0</inkml:trace>
  <inkml:trace contextRef="#ctx0" brushRef="#br0" timeOffset="152514.7335">6028 7615,'0'0,"0"74,0 50,49 25,-49 0,0-25,0 0,0-49,25-1,-25-49</inkml:trace>
  <inkml:trace contextRef="#ctx0" brushRef="#br0" timeOffset="155048.7216">5061 13940,'0'-25,"0"-24,0 24,0 0,0-24,0 24,0 0,0 99,0-49,0 25,0-25,0 24,0 26,0-1,0-24,0 24,0-24,0-1,0 26,0-26,0-24,0 0,0 25,0-26,0 1,74-25,-24 0,-26 0,51 0,-75-49,49 49,-49-50,0 0</inkml:trace>
  <inkml:trace contextRef="#ctx0" brushRef="#br0" timeOffset="155238.8758">5036 14263,'0'0,"49"-50,1 50,0 0,-1 0,1 0,-25 0</inkml:trace>
  <inkml:trace contextRef="#ctx0" brushRef="#br0" timeOffset="156142.9599">5532 14461,'0'75,"0"-150,25 150,-25-51,0 26,0-25,-25-25,-25 0,50-50,0 1,0-1,25 50,-25-25,25 25,24-49,1 49,0 0,-26 49,-24-24,0 25,50-1,-50 1,0 24,0-24,0-1,-25 1,25 0,-49-1,24-24,-50 25,51-50,48 0,1 0,25 0,-1 0,-24 0,25 0,-1 0,1-25,-25 25</inkml:trace>
  <inkml:trace contextRef="#ctx0" brushRef="#br0" timeOffset="167058.4711">11386 5259,'0'0,"0"-50,0 25,0 0,0-24,0 24,0 0,0 75,0 24,0 1,0-1,0 0,0 1,0-1,0 1,0-26,0 1,0-25,0 24,25-24,-25 0,49-25,-49 50,25-50,25 0,-26 0,26-25,-25 0,-25-25</inkml:trace>
  <inkml:trace contextRef="#ctx0" brushRef="#br0" timeOffset="167255.943">11286 5581,'25'-25,"-50"50,75-50,0 25</inkml:trace>
  <inkml:trace contextRef="#ctx0" brushRef="#br0" timeOffset="167579.6828">11882 5308,'0'-25,"0"50,49-50,-24 75</inkml:trace>
  <inkml:trace contextRef="#ctx0" brushRef="#br0" timeOffset="167825.0247">12031 5655,'0'0,"0"25,0 0,24-25,-24-50</inkml:trace>
  <inkml:trace contextRef="#ctx0" brushRef="#br0" timeOffset="169429.8918">13370 5110,'0'-50,"0"25,0 50,0 25,0 24,0 25,0-24,0 24,0-25,0-24,0-25,25 24,0 1,-1-50,51 0,-25 0,-26 0</inkml:trace>
  <inkml:trace contextRef="#ctx0" brushRef="#br0" timeOffset="169664.267">13320 5482,'124'-50</inkml:trace>
  <inkml:trace contextRef="#ctx0" brushRef="#br0" timeOffset="169863.437">13841 5531,'149'348</inkml:trace>
  <inkml:trace contextRef="#ctx0" brushRef="#br0" timeOffset="170525.8422">15652 5110,'0'-25,"0"0,-25 25,25 25,0 25,0 49,0 0,0 0,0 0,25 1,-25-51,0-24,50 25,-25-26,24-24,1 0,-25 0,-1 0,26 0</inkml:trace>
  <inkml:trace contextRef="#ctx0" brushRef="#br0" timeOffset="170696.944">15652 5507,'99'-50,"-24"50,-249 50,422-100,-173 75</inkml:trace>
  <inkml:trace contextRef="#ctx0" brushRef="#br0" timeOffset="171154.767">16198 5755,'0'0,"25"0,-1 0,1 0,0 0,-25 24,50 1,-50 25,0-25,0 24,-25 1,25-25,-75-25,75 49,-49-49,74 0,49 0,25 0,0 0,1-24,-1 24</inkml:trace>
  <inkml:trace contextRef="#ctx0" brushRef="#br0" timeOffset="171948.7453">17860 5234,'0'-25,"0"-25,0 26,0-26,25 50,-25 50,0 24,0 0,0 50,49-24,-49-26,0 0,50-24,-50 0,49-26,1 26,0-50,-26 0,1 0,0 0,25-25,-1 0,-49-24</inkml:trace>
  <inkml:trace contextRef="#ctx0" brushRef="#br0" timeOffset="172129.2745">17934 5581,'75'-74,"-150"148,199-148,-49 74,-1 0,-24 0</inkml:trace>
  <inkml:trace contextRef="#ctx0" brushRef="#br0" timeOffset="172660.8499">18480 5779,'99'-49,"-198"98,223-98,-75 49,-24 0,0 49,-25 1,0 0,-25-25,0-25,75 49,-25-24,-25 25,0-26,0 1,0 25,0-1,-50-24,1-25,24 50,-25-50,50-50,0 1,0 24,25 25,0 0,24 0,-24 0</inkml:trace>
  <inkml:trace contextRef="#ctx0" brushRef="#br0" timeOffset="174686.7032">20167 5655,'24'0,"26"0</inkml:trace>
  <inkml:trace contextRef="#ctx0" brushRef="#br0" timeOffset="174974.9865">20638 5631,'223'0</inkml:trace>
  <inkml:trace contextRef="#ctx0" brushRef="#br0" timeOffset="175007.9418">21680 5606,'148'0</inkml:trace>
  <inkml:trace contextRef="#ctx0" brushRef="#br0" timeOffset="175206.4806">22126 5606,'149'-50</inkml:trace>
  <inkml:trace contextRef="#ctx0" brushRef="#br0" timeOffset="175383.5262">22821 5556,'-1141'50,"2356"-100</inkml:trace>
  <inkml:trace contextRef="#ctx0" brushRef="#br0" timeOffset="175411.4541">23143 5556,'-49'0</inkml:trace>
  <inkml:trace contextRef="#ctx0" brushRef="#br0" timeOffset="177935.4699">13519 6846,'0'-25,"0"0,0 1,-25 24,25 24,0 76,0 24,25 25,-25 24,0-74,0 1,50-26,-50-24,0-1,0 1,0-100,0 1,0-26,0 26,0-26,0 1,0-1,0 1,0 24,0 26,24 24,-24-25,25 25,25 0,-25 0,49 25,-74 24,25-24,-25 0,0 24,-25 1,0-50,-24 25,24-25,0 0,-25 0,26-25,73 25</inkml:trace>
  <inkml:trace contextRef="#ctx0" brushRef="#br0" timeOffset="178194.7811">14164 7516,'0'0,"0"25,0 49,0 0,0-24,0 0,0-26,0 1</inkml:trace>
  <inkml:trace contextRef="#ctx0" brushRef="#br0" timeOffset="179313.9704">16074 6821,'0'-25,"0"75,0 74,25 75,-25-1,49 50,-49-50,50-74,-50-24,0-26,0 1,0-51,0-98,0 24,0-24,0-1,0-24,0-25,0 0,0 50,0 49,0 0,25-24,49 49,-24 0,-26 0,26 24,-25 1,-25 25,0-25,0-1,0 26,-50-50,25 50,-24-50,24 0,0-25,-24 0</inkml:trace>
  <inkml:trace contextRef="#ctx0" brushRef="#br0" timeOffset="179583.757">16868 7739,'0'-99,"0"198,24-198,-24 173,0 1,0-1,0 0,0-24,0 25,0-26</inkml:trace>
  <inkml:trace contextRef="#ctx0" brushRef="#br0" timeOffset="180468.7875">16818 7863,'0'-25,"-25"25,-24 0,24-74,25 49,0-49,0 49,25-25,-1 50,26 0,-25 0,0 0,24 0,-24 50,-25 24,50 1,-50 24,0 0,0-24,-25-1,25-24,-50-1,1-24,73-25,1 0,25-25,24 25,50-74,-25 74,1-25</inkml:trace>
  <inkml:trace contextRef="#ctx0" brushRef="#br0" timeOffset="181234.8909">18356 7069,'-50'0,"50"-24,0 98,0 50,0 25,50 0,-50-50,49 0,-49-25,0-24,0 0,0-26,0-48,0-26,0-24,0 24,0-24,0-26,0 26,0 0,0 49,25-25,25 50,-25 0,-1 0,26 0,0 25,-50 0,0 24,0-24,0 0,-25-25,-50 50,26-50,24 0,0 0,-24 0,73 0,1 0</inkml:trace>
  <inkml:trace contextRef="#ctx0" brushRef="#br0" timeOffset="181744.8781">18703 7689,'174'0,"-348"0,373 0,-125 0,-74 50,0-25,25 24,-25 1,-25-50,-25 50,1-50,24 0,75 0,24 0,-74 24,50 26,-50-25,24 25,-24-26,0 1,0 0,-49 49,24-74,-25 25,1-25,24 0,-50 0,75-49,0-1,50 50,-25 0,0 0,0 0</inkml:trace>
  <inkml:trace contextRef="#ctx0" brushRef="#br0" timeOffset="183738.763">10790 7218,'0'-25,"-49"25,49-24,0 123,0 25,49 49,-49-24,75 25,-75-50,74-25,-74-49,0-25,0-50,0-50,0 1,-49-25,49-1,0 1,0 0,0 0,0 0,0 24,0 1,0 24,49 25,-24 25,25 0,-1 0,-24 50,25 24,-26 1,-24-26,50 1,-50 0,0-26,-25-24,0 50,-24-50,-26 0,26 0,-1 0,1 0,24 0,25-25,25 25,24 0</inkml:trace>
  <inkml:trace contextRef="#ctx0" brushRef="#br0" timeOffset="184039.7468">11832 7317,'0'0,"0"50,0-75</inkml:trace>
  <inkml:trace contextRef="#ctx0" brushRef="#br0" timeOffset="184285.1576">11857 7813,'0'100,"0"-200,0 249,0-124</inkml:trace>
  <inkml:trace contextRef="#ctx0" brushRef="#br1" timeOffset="262141.7034">8558 8979,'0'-25,"0"-24,0 24,0 99,0-24,0-25,0 25,25 24,-25 0,25 1,-25-1,0 1,0-1,0 0,0 1,49 24,-49-25,0 1,0-1,0 1,0-1,0 50,0-49,0-1,0 0,0 1,0-1,0 1,0-1,0 0,0 1,0 49,0 25,0 49,0-24,0 24,0-24,0-50,0 25,0-25,0-25,0 50,0-25,0 49,0 26,0-25,75-1,-75 26,0-1,74 0,-74 26,0-51,0-24,0-25,0 50,0-50,0 25,0-1,0 26,0 0,0-50,0 49,0-49,0 25,0-25,0 25,0 149,50-1,-50-49,99-24,-99-75,74 49,-74 0,50-24,-50-50,0 0,49 25,-49-50,0-24,0-1,-24 25,-26-99,25 0,0 0,25-74</inkml:trace>
  <inkml:trace contextRef="#ctx0" brushRef="#br1" timeOffset="263077.2354">8905 9203,'0'0,"0"-25,-25 25,25-50,-24 50,24-25,-25 25,25-24,0-26,-50 50,50-25</inkml:trace>
  <inkml:trace contextRef="#ctx0" brushRef="#br1" timeOffset="263318.1308">8608 8979,'0'-25,"-50"25,50-49</inkml:trace>
  <inkml:trace contextRef="#ctx0" brushRef="#br1" timeOffset="263495.6773">8558 8880</inkml:trace>
  <inkml:trace contextRef="#ctx0" brushRef="#br1" timeOffset="264467.9245">8533 8781,'0'0,"496"-75,-421 75,-26 0,1 0,24 0,-24-24,0 24,24 0,0 0,26 0,-1-50,25 50,-25 0,25 0,25-50,-25 50,25 0,-25-49,49 49,1 0,0-50,49 50,25 0,-25-49,50 49,-50-50,-24 50,-26 0,26-50,-26 50,26 0,24 0,-24 0,49 0,-25-49,-25 49,1 0,-26 0,1 0,0 0,-1-50,26 50,-51 0,51 0,-1 0,1 0,-26 0,1-49,0 49,-50 0,25 0,24-50,-24 50,25 0,24 0,50 0,-25 0,-24 0,24 0,-49 0,24 0,50-74,-99 74,25 0,24 0,25 0,25 0,-24 0,-26 0,0 0,26 0,-51 0,1 0,0 0,24 0,0 0,1 0,-1 0,1-50,-1 50,1 0,-75 0,0 0,-25 0,0 0,0 0,1 0,-1 0,50 0,-50 0,0 0,-49 0,-25 0,24 0,-24 0,-25-25,0 0</inkml:trace>
  <inkml:trace contextRef="#ctx0" brushRef="#br1" timeOffset="269587.9778">10121 9203,'0'0,"-50"0,50-50,0 25,0 0,-25 25,25 50,0 24,0 1,0 24,25-25,-25 1,0-26,0 1,0-25,0 0,0-75,-25-24,25-1,-25 1,25-25,-49 24,49 1,0-1,0 26,0-1,0 25,0 0,0 1,0-51,49 75,-24-25,0 25,25 0,-26 0,1 25,25 25,-50-25,25-1,-25 26,0-25,0 0,-25-25,-50 74,51-74,-1 0,-25 0,50 25,25 0</inkml:trace>
  <inkml:trace contextRef="#ctx0" brushRef="#br1" timeOffset="270525.0431">10344 9252,'-50'199,"100"-398,-100 447,75-248,0 0,0 0,0 0,-25-49,0-1,0 25,0-24,-25 49,25-25,49-50,26 75,-26-24,1 24,-25-50,24 50,-49-50,0 1,25 24,-25-25,0 1,0 24,0 0,0 0,-49 75,49 49,0 0,0 1,0-1,0 0,0 25,0-50,24 1,-24-26,0 1,0-25,25 24,-25-24,0-74,0-26,0-24,0 25,0-1,0 26,0 24,0 0,0-25,50 50,-50-24,25 24,-1 0,26 24,-50 26,0-25,-25 24,0-49,25 50,-49-50</inkml:trace>
  <inkml:trace contextRef="#ctx0" brushRef="#br1" timeOffset="270818.7777">11286 9178,'0'-25,"0"50,50-25</inkml:trace>
  <inkml:trace contextRef="#ctx0" brushRef="#br1" timeOffset="271068.1552">11361 9500,'25'99,"-25"-123,-25-51,50 100,0-50,49 25</inkml:trace>
  <inkml:trace contextRef="#ctx0" brushRef="#br1" timeOffset="273781.3122">13196 8954,'0'-24,"0"-1,0-25,0 75,0 25,25 24,-25 1,0-26,0 1,0-1,0-24,0 0,0 0,25-25,0 0</inkml:trace>
  <inkml:trace contextRef="#ctx0" brushRef="#br1" timeOffset="274051.6556">13593 9054,'174'0,"-348"0,447 0,-149 0,75-75</inkml:trace>
  <inkml:trace contextRef="#ctx0" brushRef="#br1" timeOffset="274619.6001">15106 8781,'-24'-25,"48"50,-73-50,24 25,-25 25,50 0,-24-1,24 26,-25 0,25-26,0 1,49-25,-24 0,25 0,-25 0,24 0,-49 50,25-50,-25 50,0-26,0 1,-25-25,0 0,1 0,-26 0,25 0,-24 0</inkml:trace>
  <inkml:trace contextRef="#ctx0" brushRef="#br1" timeOffset="275647.0562">15057 8781,'372'-25,"-744"50,769-50,-373 25,-48 50,24-1,-50 1,50-1,0 1,0-25,25 25,0-50,24 0,-24 0,25 0,-26 0,26-50,-50 0,0-24,0 49,0 0,-25 25,0-49,-24 49,74 0,-1 0,1 0,25 0,-25 0,0 0,-1 0,26 0,-25 0,0 0,24 0,1 0,-100 0,25 0,25 24,-24 26,24-25,0 0,0 24,0-24,0 0,0 25,49-1,-24-49,25 0,-1-25,-49-24,0 24,0-25,0 25,-25 25,1-49,-1 49,-25 0</inkml:trace>
  <inkml:trace contextRef="#ctx0" brushRef="#br1" timeOffset="279038.9414">9699 10616,'0'-24,"0"-1,0-25,-25 50,-24 0,-26 0,26 25,24 0,-25 24,50-24,-25-25,25 25,0 0,25 24,25-49,-25 0,-1 25,26-25,-25 50,0-25,-25-1,0 26,-25-50,0 25,0-25,-24 0,24 49,0-49,-25 0,75 0</inkml:trace>
  <inkml:trace contextRef="#ctx0" brushRef="#br1" timeOffset="280329.0972">9897 10765,'75'149,"-75"-174,-75-99,150 223,-50-148,-25 24,0 75,49 24,-24-74,-25 25,25-25,24 0,-24-75,-25 51,0-1,0 0,25 25,-25 25,50-25,-50 49,0-24,24-25,1-49,-25 24,50 0,-25-49,0 74,24 0,-49 24,25 26,-25 0,50-50,-50-25,0 0,0-25,24 50,-24-24,25 24,0 0,-25 24,50-24,-50 50,49-50,1 0,-25 0,-25-25,0-24,0 24,0-25,0 1,0-26,0 26,0 24,-50 25,50-25,0 50,0 49,0 1,25 24,-25-25,0 25,49 50,-49-50,0-49,0 0,0-25,0-75,0-25,0-24,0 25,25 49,-25-25,75 50,-51 0,51 0,-26 0,-24 25,-25 25,-25-1,1-49,-1 0,-25 0,25 0,1 0</inkml:trace>
  <inkml:trace contextRef="#ctx0" brushRef="#br1" timeOffset="280697.686">11460 10716,'0'-25,"0"50,50-50,-25 25,24 0</inkml:trace>
  <inkml:trace contextRef="#ctx0" brushRef="#br1" timeOffset="280931.0916">11559 10864,'25'100</inkml:trace>
  <inkml:trace contextRef="#ctx0" brushRef="#br1" timeOffset="285540.333">13023 10716,'0'-50,"-25"50,25-25,0 0,0-24,0 24,25 25,49 0,-49 0,0 25,-25 24,49-24,-49 0,0 25,0-1,-24-24,-1 0,-25 24,25-49,1 50,-26-50,75-50,0 26,24-1,1-25,-1 50,1-49,0 49,-26-50,26-24,-50 49,25 25,-25-25,0-25,0 26,-50 73,50-24,-25 25,25 24,0-24,0-26,0 1,25 25,25-1,-1-49,-49 25,50-25</inkml:trace>
  <inkml:trace contextRef="#ctx0" brushRef="#br1" timeOffset="285828.2413">13668 10815,'49'347</inkml:trace>
  <inkml:trace contextRef="#ctx0" brushRef="#br1" timeOffset="286411.2676">14263 10815,'25'0,"24"49,-49 1,0-25,0 0,0 24,0-24,-49 0,-1-25,25 0</inkml:trace>
  <inkml:trace contextRef="#ctx0" brushRef="#br1" timeOffset="287392.5181">14660 10542,'149'-99,"-298"198,347-198,-198 124,50-1,-50 1,0 25,0-25,0-1,0 26,-25-25,-24 0,24-25,-25 0,50-25,25 25,25-50,-26 50,26-49,-25 49,24-50,-24 50,-25-74,25 74,-25-50,0 0,0 26,0-1,0 74,-50 1,50 24,0-24,0 0,0-26,0 1,25 25,25-25,-1-25,-24 0,25-25,-50-25,25 50,-1 0,1 0,25 0,-50 25,25 0,-25 0,0 24,0-24,0 0,-50-25,25 74,0-74,25 50,-74-50,99 0,0 0,-1 0,26 0,0 0,-1 0,1 0</inkml:trace>
  <inkml:trace contextRef="#ctx0" brushRef="#br1" timeOffset="287629.8849">15602 10790,'25'174</inkml:trace>
  <inkml:trace contextRef="#ctx0" brushRef="#br1" timeOffset="288877.4882">16074 10517,'-50'-25,"50"-24,0 24,25 25,-25-50,74 50,-49 0,0 0,0 0,24 0,-24 25,-25 0,50 25,-50-1,0 26,0-51,0 1,-25 25,0-25,-24-25,24 49,0-49,25-25,0 1,50-26,-1 25,1-24,-1 49,1-50,24 50,-49-50,0 50,-25-49,50 49,-50-50,0 25,0 1,-25 24,0 24,25 26,-50 0,50 24,0-49,0 24,0-24,25 25,25-1,-25-49,24 0,-24 0,25 0,-1-74,-49 49,25 25,25 0,-1 0,1 0,-50 50,0-1,-25-49,25 50,-49-50,49 25,24-25,26 49,-50-24,25-25,-25 25,0 25,-75-50,51 0</inkml:trace>
  <inkml:trace contextRef="#ctx0" brushRef="#br1" timeOffset="289133.3542">17140 10716,'0'248</inkml:trace>
  <inkml:trace contextRef="#ctx0" brushRef="#br1" timeOffset="289846.9727">17463 10393,'0'-25,"-223"447,446-819,-223 348,25 49,24 0,1 0,-50 24,49 26,-49-25,0 24,0 1,0-25,-24 0,-1 24,0-49,25 25,-50-25,50-25,25-24,0-1,25 50,-26-50,26 26,-25 24,0-75,24 26,-49 24,25-25,-25 25,-49 100,49-26,-25 26,25-26,0 1,0-25,0 24,49-24,-24-25,0 50,25-50,-26 0</inkml:trace>
  <inkml:trace contextRef="#ctx0" brushRef="#br1" timeOffset="290355.7369">18157 10740,'-24'-248,"48"496,-24-520,0 346,0 50,0-25,0-24,0-1,0 0,0 1,0-26,50 1,-50-25</inkml:trace>
  <inkml:trace contextRef="#ctx0" brushRef="#br1" timeOffset="291625.2691">18108 10492,'-25'25,"-49"25,74-25,-50 24,25-24,-24 25,24-26,-25 1,25-25,25 75,-24-75,73 0,26 0,-26 0,26 0,-26 0,-24 0,0 0</inkml:trace>
  <inkml:trace contextRef="#ctx0" brushRef="#br1" timeOffset="296230.4409">19497 8409,'0'-50,"0"25,0 1,0-1,0-25,0 25,0 1,25 48,-25 26,0 0,49-1,-49 1,0 24,25-24,-25 24,0-24,0-1,50 1,-50 0,0-1,0 1,24 24,-24-24,0 0,0-1,50 1,-50 24,0-24,0-1,0 26,0-1,0-24,0 24,0 1,0-1,0 0,0 1,0 24,0-24,0-1,0 0,0 26,0-26,0 0,0 1,0 24,0-25,0 1,0-1,0 1,0-1,0-24,0-26,0 1,0 25,0-25,0 0,0 49,0-24,0-1</inkml:trace>
  <inkml:trace contextRef="#ctx0" brushRef="#br1" timeOffset="297632.0374">19745 11237,'0'0,"0"24,25-24,49 0,-24 0,-1 0,1 0,24 0,26 0,-1 0,25-49,0 49,25 0,-25-50,25 50,-25 0,24 0,-48 0,24 0,24 0,1 0,0 0,0-50,0 50,24 0,1 0,-25 0,74 0,-24 0,-1 0,0 0,-49 0,0 0,-50 0,0 0,26-49,-51 49,-24 0,24 0,0 0,1 0,-1 0,1 0,-1 0,-49 0,0 0,24-25,1 25,-25 0,-25-50,49 50,1 0,-1 0,1 0,-50-24,-25 24,-24-25</inkml:trace>
  <inkml:trace contextRef="#ctx0" brushRef="#br1" timeOffset="308504.1301">20241 8384,'0'-50,"25"50,-25-24,25 24,24 0,1 0,-25 0,-1 0,-24 49,0 1,-24-1,-26 1,0-50,75 0,0 0,0 0,24 0,-49 50,50-26,-50 1,0 25,0-25,0 49,-25-74,-49 50,24-50,1 0,-1 0,25 0,-24 0,49-25,74 25,-49 0,24 0,1 0,-25 0,0 0</inkml:trace>
  <inkml:trace contextRef="#ctx0" brushRef="#br1" timeOffset="309314.5497">20638 8483,'-25'0,"50"0,-75 0,50-25,0-24,25 49,49 0,1 0,-26 0,-49 49,50 1,-50 24,0 1,0-26,0 26,-50-26,50 1,-49 0,24-26,50-24,0 0,24 0,-24 0,25 0,-1 0,1 0,-25 0</inkml:trace>
  <inkml:trace contextRef="#ctx0" brushRef="#br1" timeOffset="312637.5245">21456 8979,'0'-25,"25"25,-25 25,0 25,0 0,0-26,-25 1,25 25,-49-50,49 25,-25-25</inkml:trace>
  <inkml:trace contextRef="#ctx0" brushRef="#br1" timeOffset="320993.1439">21878 8483,'25'0,"0"0,-25-25,0 1,49 24,-24 0,0 0,25 49,-50-24,0 0,0 49,0-49,0 0,-25 0,0 24,-25-24,25-25,25 50,-24-50,73 0,-24 0,25 0,-25 0,-25 49,49-49</inkml:trace>
  <inkml:trace contextRef="#ctx0" brushRef="#br1" timeOffset="321644.9642">22374 8706,'75'-99,"-150"198,150-223,-75 100,0-1,0-25,0 25,-50 25,25 0,0 0,-24 0,49 50,0-25,0 24,0-24,25 25,-25-25,49-25,-49 49,50-49,-50 50,25-50,-25 49,0 26,0-26,-25-49,0 25,0-25,-24 0,24 0,0-25,25 1,0-26,0 25,50 25,-1-49,1 49,-1-50,-24 50,25 0,-25 0</inkml:trace>
  <inkml:trace contextRef="#ctx0" brushRef="#br1" timeOffset="336714.9519">22870 8880,'25'0,"-25"25,0 24,0-24,0 0,0 25,0-25,-50 24,1 1</inkml:trace>
  <inkml:trace contextRef="#ctx0" brushRef="#br1" timeOffset="340651.2569">23143 8458,'0'0,"0"-49,50 49,-50-25,0 99,0 1,0-1,0 1,0-26,-25 1,25-25,0-1,25-24,24 0,1 0,-25 0,0 0,24 0,-24 0,-25-24,0-26,0 0,0 26,0-1,0 74,0 26,-25-1,25 1,0-26,-25-24,25 25</inkml:trace>
  <inkml:trace contextRef="#ctx0" brushRef="#br1" timeOffset="341602.999">23763 8632,'25'-149,"-50"298,25-298,0 124,-49 25,24 0,25 50,0-25,0 24,0 1,0-25,74 24,-24 1,-50-25,0 0,0 24,0-24,-50-25,1 0,24 0,25-50,0 1,0-1,49 50,-24-49,25 49,-1-50,1 50,-25-25,24 25,1-49,-50 24,-25 124,25-74,0 0,0-1,0 26,0-25,25-25,-25 25,50-25,-1 0,-24 0,-25-25,0-25,0 1,0 24,0-50,-49 51</inkml:trace>
  <inkml:trace contextRef="#ctx0" brushRef="#br1" timeOffset="341867.0777">24408 8731,'25'149,"-50"-298,50 323,-50-174,25 25,-74-25</inkml:trace>
  <inkml:trace contextRef="#ctx0" brushRef="#br1" timeOffset="344467.4078">24681 8558,'0'-25,"0"0,0-25,0 75,0 25,0-1,-50-24,50 25,0-25,-24 24,24-24,24-25,26 0,-25 0,0 0,24 0,1 0,-50-25,0-24,0 24,0 0,0 50,0 24,0 1,-25-50,25 50,0 24,-25-49,25 0</inkml:trace>
  <inkml:trace contextRef="#ctx0" brushRef="#br1" timeOffset="345089.4743">25028 8756,'25'-25,"-50"50,50-25,-50 0,-24 0,24 0,25-50,0 1,0-1,0 25,49 25,-49 25,25 25,-25-25,0-1,0 26,0-25,0 0,0-1,-49 51,24-75,-25 25,25-25</inkml:trace>
  <inkml:trace contextRef="#ctx0" brushRef="#br1" timeOffset="345564.0019">25202 8731,'-25'0,"50"0,-100-25,75-24,0 24,25 0,0 25,0 0,49 25,-74 0,25 24,-25-24,0 0,0 25,0-26,-49 26,24-50,-25 50,25-50,0 0</inkml:trace>
  <inkml:trace contextRef="#ctx0" brushRef="#br1" timeOffset="351158.0282">19943 8558,'0'-25,"-24"25,-26 0,25 0,0 0,-24 0,49 25,-25 24,25-24,0 0,49 24,1-49,25 25,-51-25,26 50,-25-1,-25-24,0 0,0 25,-25-50,-49 0,24 0,25 0</inkml:trace>
  <inkml:trace contextRef="#ctx0" brushRef="#br1" timeOffset="351518.0167">20191 8905,'0'-25,"0"50,0 0,0-1,0 1,0 25,0-25,0 24,0-24</inkml:trace>
  <inkml:trace contextRef="#ctx0" brushRef="#br1" timeOffset="351857.5146">20117 8657,'0'-25,"0"50,0-25</inkml:trace>
  <inkml:trace contextRef="#ctx0" brushRef="#br1" timeOffset="352087.8948">20291 8830,'49'100</inkml:trace>
  <inkml:trace contextRef="#ctx0" brushRef="#br1" timeOffset="353889.3324">19993 9798,'-25'0,"0"0,1 0,-1 0,-25 0,25 0,-24 49,49 1,0-25,0 0,24-25,-24 49,50-49,-25 0,0 25,24-25,-24 25,25 25,-50-26,0 1,-25 25,0-50,0 0,-24 25,24-25,0 0,-25 0,75 0</inkml:trace>
  <inkml:trace contextRef="#ctx0" brushRef="#br1" timeOffset="354419.5584">20167 10120,'0'-24,"0"48,49-48,-49-26,25 50,0 25,24 49,-49-49,0 0,0 24,0-24,0 0,0 25,-49-1,24 1,-25-50,50 25,-24-25,24-25,0 0,0 0,0-24,24 49,26 0,0 0,-50 24,74-24,-49 25</inkml:trace>
  <inkml:trace contextRef="#ctx0" brushRef="#br1" timeOffset="354797.6705">20514 9971,'0'-24,"0"48,0-24</inkml:trace>
  <inkml:trace contextRef="#ctx0" brushRef="#br1" timeOffset="355080.3842">20588 10145,'-25'50</inkml:trace>
  <inkml:trace contextRef="#ctx0" brushRef="#br1" timeOffset="357286.7256">21060 9971,'0'-24,"0"-26,24 25,51 25,-26 0,1 0,-25 25,-25 25,0-26,0 1,0 0,0 25,-50-1,1-49,24 0,25 25,0-50,49 25,1 0,0 0,-1 25,-49 25,0-1,0 1,-49 0,24-50,0 0,0 0,-24 0,24-25,25 0,25 25,24 0,1 0,-1 0,-24 0,25 0</inkml:trace>
  <inkml:trace contextRef="#ctx0" brushRef="#br1" timeOffset="357901.4404">21531 10021,'149'-25,"-298"50,298-25,-149 50,0-25,-50-25,50 49,-50-49,26 0,24-49,74 49,-24 0,-50 24,24-24,-24 50,0 0,0-26,-49 26,24-50,0 0,-24 0,-1-25,50 0,25 25,24 0,-24 0,0 0,0 0,24 0</inkml:trace>
  <inkml:trace contextRef="#ctx0" brushRef="#br1" timeOffset="358138.9143">21903 10170,'-75'273</inkml:trace>
  <inkml:trace contextRef="#ctx0" brushRef="#br1" timeOffset="360525.3116">22225 9897,'0'-25,"-24"25,24 50,0-25,-50 24,50-24,0 0,0 49,0-49,50-25,-1 0,-24 0,0 0,24 0,1-25,-50 1,0-26,0 25,0-49,0 49,0 99,0-24,-25 0,25-1,0 1,0-1,0-24,0 25,0-25,25-25</inkml:trace>
  <inkml:trace contextRef="#ctx0" brushRef="#br1" timeOffset="360901.2453">22622 9947,'0'-75,"0"150,0-125,0 75,0 0,0-1,0 26,0 0,0-25,0-1,0 26,0 0,25-50,-25 24,50-24</inkml:trace>
  <inkml:trace contextRef="#ctx0" brushRef="#br1" timeOffset="361227.5097">22870 10096,'-74'223</inkml:trace>
  <inkml:trace contextRef="#ctx0" brushRef="#br1" timeOffset="367319.4405">23366 9922,'0'-25,"0"0,0 0,0 1,-24 24,24-50,0 100,0-1,0 26,0-26,0 1,-50-25,50 24,0-24,0 0,0 25,0-26</inkml:trace>
  <inkml:trace contextRef="#ctx0" brushRef="#br1" timeOffset="367658.4958">23639 10096,'99'223,"-99"-198,-99-273,99 545,-49-272,-1-25,25 50,-24-50</inkml:trace>
  <inkml:trace contextRef="#ctx0" brushRef="#br1" timeOffset="369391.3573">24284 9773,'0'-50,"25"50,49-24,-49 24,0 0,0 0,49 24,-74 1,0 25,25-25,-25-1,0 26,0-25,-74 24,24-49,25 0,25-24,75 24,-26 0,-24 0,0 49,24-24,-49 0,50 25,-50-26,0 26,0-25,0 24,-25-24,-49 25,24-50,1 25,-1-25,25 0,25-25,-49 0,49-25,24 26,1 24,0 0,25 0,-26 0,1 0,25 0,-50 24</inkml:trace>
  <inkml:trace contextRef="#ctx0" brushRef="#br1" timeOffset="373394.5997">20191 10740,'25'0,"-25"-24,0-1,-25 25,-24 0,24 0,0 0,-24 0,24 0,25 25,-25 24,25-24,0 0,25-25,24 0,1 49,0-49,-1 25,1 25,-50-25,0-1,-25-24,-49 50,49-50,0 0,-25 0,26 0,-1 0,0 0,75 0</inkml:trace>
  <inkml:trace contextRef="#ctx0" brushRef="#br1" timeOffset="374108.9864">20390 10964,'0'-25,"0"50,0-100,49 50,-24 25,0 0,25 0,-26 0,1 50,-25 0,0-26,-25-24,-24 0,74 0,-1 0,1 0,25 0,-50 50,49-50,-49 50,0 24,-49-24,24-50,-25 0,1 0,-1 0,25 0,25-50,50 50,-25 0,24 0,-24 0</inkml:trace>
  <inkml:trace contextRef="#ctx0" brushRef="#br1" timeOffset="374381.0722">20836 10840,'75'24</inkml:trace>
  <inkml:trace contextRef="#ctx0" brushRef="#br1" timeOffset="374680.7899">20985 10988,'0'75</inkml:trace>
  <inkml:trace contextRef="#ctx0" brushRef="#br1" timeOffset="382094.8372">21357 10914,'-25'0,"25"-25,0 0,0 1,75 24,-26 0,1 0,-25 0,-25 49,0 1,0-1,-50-49,50 25,-49-25,73 0,26 0,-25 25,-25 25,0-26,0 1,-50-25,50 50,-49-50,49-25</inkml:trace>
  <inkml:trace contextRef="#ctx0" brushRef="#br1" timeOffset="382645.7817">21754 10790,'174'-74,"-348"148,348-99,-174 75,0 24,-50-49,0-25,26 0,48 0,1 0,0 0,0 0,-25 50,0-26,0 26,-25-25,-25-25,26 0,24 25</inkml:trace>
  <inkml:trace contextRef="#ctx0" brushRef="#br1" timeOffset="382900.0538">22151 10939,'-50'223,"100"-446,-149 446</inkml:trace>
  <inkml:trace contextRef="#ctx0" brushRef="#br1" timeOffset="384264.3553">22473 10840,'-24'0,"24"-25,0 0,0-25,74 50,-49 0,24 0,1 25,-25 25,-25-1,0-24,0 25,0 24,-50-24,-24-1,49-49,75 0,-26 0,26 0,-25 0,0 0,24 0,-49 25,50-25</inkml:trace>
  <inkml:trace contextRef="#ctx0" brushRef="#br1" timeOffset="384616.482">22994 10988,'-99'249</inkml:trace>
  <inkml:trace contextRef="#ctx0" brushRef="#br1" timeOffset="385772.3221">23366 10691,'0'-50,"0"25,0 50,0 25,0-25,0-1,0 1,0 25,50-50,-25 0,49 0,-24-50,-25 1,-25-1,0 25,0 75,0-1,0 1,0-25,0 24,0 1,0-25,0 24,24-49</inkml:trace>
  <inkml:trace contextRef="#ctx0" brushRef="#br1" timeOffset="386184.0782">23838 10691,'-25'173,"-25"-197,125-125,-150 248,75-124,0 0,25 25,0 0,0 0,49 0</inkml:trace>
  <inkml:trace contextRef="#ctx0" brushRef="#br1" timeOffset="386445.4718">24061 10740,'0'248,"0"-496,-50 496</inkml:trace>
  <inkml:trace contextRef="#ctx0" brushRef="#br1" timeOffset="389980.9419">24408 10666,'0'-25,"0"-24,0 73,0 26,0 0,0-1,0 1,0-25,0 24,0-24,0 0,25-25,0 0</inkml:trace>
  <inkml:trace contextRef="#ctx0" brushRef="#br1" timeOffset="401197.4316">10071 12204,'0'-25,"0"0,-50 25,50-25,0 1,0-26,0 25,0 0,0 75,0 0,0-1,0 1,0 24,0 1,0-1,0 1,0-26,25 1,-25 24,0-24,0-25,0-1,0 26,25-25,-25 24,0-24,50-25,-1 0,-24 0,0-25,24 25,-24-49,25 49,-50-50,25 50,-25-49</inkml:trace>
  <inkml:trace contextRef="#ctx0" brushRef="#br1" timeOffset="401508.1367">9848 12601,'248'-75</inkml:trace>
  <inkml:trace contextRef="#ctx0" brushRef="#br1" timeOffset="401963.9989">10642 12402,'-25'0,"-50"0,175 0,-100 0,24 0,-24 25</inkml:trace>
  <inkml:trace contextRef="#ctx0" brushRef="#br1" timeOffset="402337.0033">10716 12750,'-25'0,"50"0,-25 0</inkml:trace>
  <inkml:trace contextRef="#ctx0" brushRef="#br1" timeOffset="408017.2166">11386 12402,'0'-24,"0"-1,0-25,49 50,-24 0,25 0,-1 0,1 25,-25 25,-25-26,0 1,0 25,0-25,0-1,0 26,0-25,-75 24,51-24,24-74,74 24,-24-50,-1 26,1 24,-25-25,24 26,-49-1,0-25,-25 50,1 0,24 25,0 0,0 0,0-1,0 26,0-25,0 0,0 24,0 26,0-51,49-24,1 0,-25 0,-1 0,26 0,-25 0</inkml:trace>
  <inkml:trace contextRef="#ctx0" brushRef="#br1" timeOffset="409642.8429">12229 12551,'-25'0,"25"25,0 25,0 24,0-49,0 0,0-1,0 26,0 0,25-50</inkml:trace>
  <inkml:trace contextRef="#ctx0" brushRef="#br1" timeOffset="410456.0587">12427 12378,'224'49,"-448"-98,448 148,-224-74,0-1,0 26,-50-50,1 0,24 0,25-50,0 26,74 24,-24-75,-25 75,-25-25,49 25,-49-24,25 24,-25-25,0-25,50 50,-50-25,-25 25,0 25,25 25,0-25,-25-1,25 26,0-25,0 0,0 24,50 1,-1-25,-24-25,0 0</inkml:trace>
  <inkml:trace contextRef="#ctx0" brushRef="#br1" timeOffset="410886.9205">13048 12601,'173'49,"-346"-98,346 173,-198-124,25 25,-24-25,73 0,1 0,-1 0,26 0,-26-25</inkml:trace>
  <inkml:trace contextRef="#ctx0" brushRef="#br1" timeOffset="412485.2691">13693 12402,'0'-49,"-50"49,50-25,0 0,25 25,24 0,-49-25,50 25,0 0,-50 25,49 25,-49-25,0-1,0 26,0-25,-25 0,-24 49,24-74,-25 0,75-50,25 1,-25 24,24-25,-24 50,25-49,-26 49,-24-25,25 25,-25-50,0 26,0 48,0 26,-25-25,25 0,0 24,0-24,0 0,0 24,25-24,25-25,-25 0,-1 0,26 0,-25 0,-25-49,25 49,24 24,-49 1,0 0,0 25,-25-50,50 0,-25 24,25-24,-25 25,0 0,0 49,-50-49,26-25,-1 0,-25 0,25 0,1 0</inkml:trace>
  <inkml:trace contextRef="#ctx0" brushRef="#br1" timeOffset="413977.9364">14710 12353,'0'-50,"0"25,24 25,1 0,25 0,-25 0,24 25,-49 0,0 0,0 0,0 24,0-24,-25 0,-24-25,24 49,-25-49,50-74,25 74,0-50,25 50,-26-49,1 49,25-50,-25 50,-25-49,24 49,-24-25,0 0,-24 25,24 50,0-1,0-24,0 0,0 0,0 49,24-49,26-25,0 0,24 0,-24 0,-1 0,-49-50,25 1,-25 24,0 74,0 1,0-25,0 0,0 24,74 1,-24-50,0 0,-26 0,-24-25,25 25,-25-50,0 1,0 98,0-24,0 25,0-1,0 26,0-50,0-1,0 51,0-50,0 24</inkml:trace>
  <inkml:trace contextRef="#ctx0" brushRef="#br1" timeOffset="431596.0311">9749 13618,'0'-25,"0"0,0-24,0 73,49 26,-49-25,0 24,25 1,-25-25,0 0,0 24,25-24,-25 0,0 24,0-24,0 0,49 25,-49-1,0-24,0 0,25-25,-25 25,25-25,25 49,-26-49,26-25,0 1,-1-26</inkml:trace>
  <inkml:trace contextRef="#ctx0" brushRef="#br1" timeOffset="432091.2984">9773 13965,'0'0,"25"0,25 0,-1 0,26 0,-1-25</inkml:trace>
  <inkml:trace contextRef="#ctx0" brushRef="#br1" timeOffset="433073.0453">10493 14064,'-25'0,"25"25,0 25,25 24,-25 0,25-24,-25 0,49 24,-49-49,0 0,0-50</inkml:trace>
  <inkml:trace contextRef="#ctx0" brushRef="#br1" timeOffset="435299.227">11832 14064,'-49'0,"73"0,-24 25,25 0,-25 24,0 51,-49-76,24-24,-25 50,25-50,1 0</inkml:trace>
  <inkml:trace contextRef="#ctx0" brushRef="#br1" timeOffset="436041.4564">12452 13519,'0'-25,"0"50,0-75,0 0,0 100,0-25,0 24,0 26,0-26,0 1,0 0,0-1,50 1,-50-1,0-24,0 25,0-25,25-1,-25 26,25 0,24-50,-24 0,0 0,-25-50,25 50</inkml:trace>
  <inkml:trace contextRef="#ctx0" brushRef="#br1" timeOffset="436310.2699">12403 13965,'173'-74</inkml:trace>
  <inkml:trace contextRef="#ctx0" brushRef="#br1" timeOffset="437175.2494">12874 14039,'0'25,"-25"-74,50 73,25 1,-50 0,0 25,-25-50,25-25,0 0,0 0,25 25,-1 0,-24 25,-49-25,49-25,0 0,25 25,-1-49,26 49,0 0,-50 25,74 24,-74-24,0 0,0 49,0-49,0 25,-50-1,26 1,-26-25,25-25,0 0,1 0,24-25,0 0,24 25,26 0,24 0,-24 0,0 0,-1 25,1-25,-1 25,-24-25</inkml:trace>
  <inkml:trace contextRef="#ctx0" brushRef="#br1" timeOffset="437441.5809">13717 13940,'-74'248</inkml:trace>
  <inkml:trace contextRef="#ctx0" brushRef="#br1" timeOffset="438354.1442">14759 13543,'0'-49,"0"24,0 0,0 0,0 50,0 25,0 24,50 1,-50-1,0 0,0 1,0-26,0 1,0-25,25-25,-25 49,0 1,24-50,26 0,24-25,-24 25,-25-25,0 25,-25-49,49 49,-49-25,0 0</inkml:trace>
  <inkml:trace contextRef="#ctx0" brushRef="#br1" timeOffset="438629.9267">14809 13816,'149'-25</inkml:trace>
  <inkml:trace contextRef="#ctx0" brushRef="#br1" timeOffset="439299.2078">15354 13915,'-74'-124,"148"248,-49-124,25 0,-1 0,-24 0,-25 50,0-25,0 24,-25 1,-24-50,24 0,25-25,25 25,24 0,-24 0,0 0,25 50,-1-1,-49 26,0-50,0-1,-49-24,-1 75,0-75,-24 0,24 0,26 0,24-25,-25 25,25-25,25 25,24 0,26 0,-26 0,-24 25</inkml:trace>
  <inkml:trace contextRef="#ctx0" brushRef="#br1" timeOffset="439927.9601">17215 13816,'0'25,"49"25,-49-26,0 1,-24 25,24-25,-50-25,25 49,0-49</inkml:trace>
  <inkml:trace contextRef="#ctx0" brushRef="#br1" timeOffset="440459.5815">17686 13221,'0'0,"0"50,0-1,0 26,50 24,-50-25,0-24,0-25,0 24,0-24,25 25,-25-26,24-24,26 0,24 0,-24 0,-50-24,25-1</inkml:trace>
  <inkml:trace contextRef="#ctx0" brushRef="#br1" timeOffset="440802.0239">17711 13543,'223'0</inkml:trace>
  <inkml:trace contextRef="#ctx0" brushRef="#br1" timeOffset="441250.5272">18331 13643,'-620'-100,"1166"51,-546 74,74 99,-148-199,74 125,0 24,0 1,0-1,24-24,-24-1,0-24,0 0,50-25,-25 0</inkml:trace>
  <inkml:trace contextRef="#ctx0" brushRef="#br1" timeOffset="441528.39">18629 13717,'99'0</inkml:trace>
  <inkml:trace contextRef="#ctx0" brushRef="#br1" timeOffset="441853.5209">18902 13692,'173'-74</inkml:trace>
  <inkml:trace contextRef="#ctx0" brushRef="#br1" timeOffset="441902.3891">19249 13568,'124'-25</inkml:trace>
  <inkml:trace contextRef="#ctx0" brushRef="#br1" timeOffset="441949.2668">19646 13469,'198'-25</inkml:trace>
  <inkml:trace contextRef="#ctx0" brushRef="#br1" timeOffset="442232.0305">19919 13395,'-1017'297,"2158"-594</inkml:trace>
  <inkml:trace contextRef="#ctx0" brushRef="#br1" timeOffset="442271.8517">20291 13395,'148'0</inkml:trace>
  <inkml:trace contextRef="#ctx0" brushRef="#br1" timeOffset="442575.5895">20762 13395,'-25'0,"-1463"173</inkml:trace>
  <inkml:trace contextRef="#ctx0" brushRef="#br1" timeOffset="445604.7364">11708 14684,'0'0,"0"-49,0-1,0 25</inkml:trace>
  <inkml:trace contextRef="#ctx0" brushRef="#br1" timeOffset="451474.0794">10195 15255,'0'0,"-50"-25,50-25,0 26,-24 24,24-50,0 25,0-24,0 197,0 1,24 25,-24 0,0-50,50 24,-50-48,0-26,0-24,0-1,0 1,0-125,0 1,-25 0,25-26,-49 1,49 25,0-1,0 51,0-1,49-25,-24 50,0 0,0 0,24 0,-24 25,25 0,-50 24,0-24,0 0,0 0,0 24,-25-24,0-25,-25 25,26-25,-1 0,0 0,-25 0,50-25,0 0,25 25</inkml:trace>
  <inkml:trace contextRef="#ctx0" brushRef="#br1" timeOffset="451839.929">10666 15900,'0'322</inkml:trace>
  <inkml:trace contextRef="#ctx0" brushRef="#br1" timeOffset="452832.8503">12477 15230,'0'-50,"50"26,-50-26,0 0,0 100,0 24,0 26,0 24,49 49,-49-49,0 25,0-50,0-24,0-50,0 24,0-98,0-1,0-49,0 0,-24-1,24 26,0 24,0 1,0-1,49 50,-24 0,25 0,-1 50,-49-1,0-24,0 0,0 0,0 49,-25-74,1 25,-1-25,-25 0,1 0</inkml:trace>
  <inkml:trace contextRef="#ctx0" brushRef="#br1" timeOffset="453342.5261">13048 15900,'0'496,"0"-992,-25 1042,50-571,24 25,50-25,1 25,-1 0,-25 0,-24-50,-25 50</inkml:trace>
  <inkml:trace contextRef="#ctx0" brushRef="#br1" timeOffset="454417.4866">14610 15329,'0'0,"0"-49,0 24,0 0,0-25,0 75,0 50,0 24,0 25,25 25,-25-25,0-25,0-25,25-24,-25 0,0-100,0-24,0-1,0-24,0 0,0 49,0 25,50 25,-26-49,26 49,-25 0,24 25,-24-1,25 26,-50-25,0 0,0 24,-25 1,0-50,0 0,-24 0,-1 0,25 0</inkml:trace>
  <inkml:trace contextRef="#ctx0" brushRef="#br1" timeOffset="455092.4109">15106 15949,'0'-74,"0"148,50-148,0 74,-1 0,1 25,-50 24,25-24,-25 0,0 0,0 49,0-49,-25-25,0 0,75 0,-26 0,26 50,-50-26,50 1,-50 50,0-26,-25-49,-25 25,-24-25,24 0,25 0,1 0,24-25,0-24,24 49,1 0,25 0,-1 0,26 24</inkml:trace>
  <inkml:trace contextRef="#ctx0" brushRef="#br1" timeOffset="461847.5022">8856 12973,'0'-25,"74"-49,-24 49,-26-25,26 25,-25-24,24-26,-24 51,0-26,25 0,-26 26,26-26,-25 0,-25 26,50 24</inkml:trace>
  <inkml:trace contextRef="#ctx0" brushRef="#br1" timeOffset="462137.275">9029 13097,'546'-422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1-03-31T09:05:43.597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21233 16073,'-25'-24,"-24"24,24 0,0 0,0 0,-49 0,49 0,25-25,75 25,24-50,25 50,49-49,26 49,24-50,0 50,50 0,-74 0,24-50,-50 50,-48 0,-26 0,-25 0,-24 0,-50-24</inkml:trace>
  <inkml:trace contextRef="#ctx0" brushRef="#br0" timeOffset="1808.7368">5829 17338,'-24'0,"-1"0,-25 0,25 0,1 0,-1 0,-25 0,25 0,75 0,24-49,75 49,50-75,24 75,25-74,-25 74,-49 0,-50-50,-75 50,-24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1-03-31T09:05:59.216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 1166,'0'49,"0"-24,0 0,-25-25,25-25,0-24,0 24,0 0,0-25,75 50,-50 0,24 0,1 0,-1 0,1 0,-50 25,25 0,-25 25,0-1,0 26,-50-1,25-24,-24-1,24-49,25 25,-25-25,75-50,-1 50,1 0,0-49,-1 49,26 0,-51 0</inkml:trace>
  <inkml:trace contextRef="#ctx0" brushRef="#br0" timeOffset="192.7977">1389 1166,'50'-25,"-25"25,0 0,-25 74,0-49,49 25,-49 24,0-24,0-1,0-24</inkml:trace>
  <inkml:trace contextRef="#ctx0" brushRef="#br0" timeOffset="567.4262">1761 918,'0'0,"0"-25,0-25,0 75,0 50,0-26,25 26,-25-26,50 1,-50 24,50-49,-50 0,74 24</inkml:trace>
  <inkml:trace contextRef="#ctx0" brushRef="#br0" timeOffset="833.5305">2258 1042,'24'0,"1"0,-25 25,0 24,0-24,0 0,-25 24,25-24,-24 25,24-25</inkml:trace>
  <inkml:trace contextRef="#ctx0" brushRef="#br0" timeOffset="1354.4656">2630 843,'0'-24,"0"-1,-50 25,25 0,25 25,0 24,0-24,0 0,0 0,0 49,25-74,-25 25,25-25,24 0,-24 0,0 0,-25-50,0 25,0 1,0-26,0 0,-25 50,25-24,-49 24</inkml:trace>
  <inkml:trace contextRef="#ctx0" brushRef="#br0" timeOffset="1865.4293">3101 918,'25'0,"0"0,24 0,-49 49,25-49,-25 25,0 25,0-25,-50-25,50 24,25-24,25 0,-50 50,49-50,-49 25,0 24,0 1,0 0,-49-26,24-24,0 0,-24 0</inkml:trace>
  <inkml:trace contextRef="#ctx0" brushRef="#br0" timeOffset="2999.4595">3597 744,'0'-25,"0"1,50-26,-26 50,-24-25,50 25,0 0,24 0,-49 25,-25 25,0-1,-25-49,25 50,-50-50,26 0,24-25,0-25,0 26,0-26,24 50,1-50,25 50,-1 0,1 50,-50 0,25-1,-25 26,0-1,0 25,0-24,0-26,0-24,74-25,-49-25,0 25,25-74,-26 74,1 0,25 0,-25 0</inkml:trace>
  <inkml:trace contextRef="#ctx0" brushRef="#br0" timeOffset="3507.111">2679 1414,'0'-25,"25"25,25 0,-26 0,-24 50,0 24</inkml:trace>
  <inkml:trace contextRef="#ctx0" brushRef="#br0" timeOffset="3831.296">3845 1067,'0'24,"0"1,0 25,-50-1,50 1</inkml:trace>
  <inkml:trace contextRef="#ctx0" brushRef="#br0" timeOffset="9931.4732">10518 521,'0'-50,"0"75,-25 0,25 49,-75 1,75-1,-49 1,49-26,-25-24,25 0,0 24,0-98,0-1,0 1,50-1,-50 0,74-24,-74 0,50 24,-50 0,24 25,-24-24,50-1,-50 25,25 75,-25 24,0 26,49 24,-49-50,0 1,50-26,-50-24,0 25,0-26,0-48,0-26,0-24,0 24,0 25,-25 0,-24 25,24 0,0 0,-25 0,1 0,24 0,-25 0,75 0,50 0,-1 0,25 0,0 0,-24-24,-26 24</inkml:trace>
  <inkml:trace contextRef="#ctx0" brushRef="#br0" timeOffset="10919.4068">11485 571,'0'-25,"0"50,0 24,0 1,0-1,0 1,0 0,0-1,0-24,0-75,0 1,0-26,0-24,0 0,0 0,0 24,0 26,25 24,0 25,24-25,-24 25,0 0,49 25,-74 0,0 24,0 1,0 24,-25-24,1-25,-1-25,25 49,-50-49,75 0,0 0,0 0,-1 0,51 0,-26 0,-49 50,0 0,0-26,0 1,-74 25,24-25,1-25,-1 49,1-49,-1 0,25 0</inkml:trace>
  <inkml:trace contextRef="#ctx0" brushRef="#br0" timeOffset="11549.9503">12626 521,'0'0,"0"25,25-25,0 0,-25-25,-50 25,100 0,-26 0,-24-50,0 25,-24 1,-26 24,25 0,0 0,1 0,-26 49,0-24,25 50,25-51,-24 1,24 25,0-25,24 24,26-49,25 50,-1-50,25 0,-24 0,-26 0</inkml:trace>
  <inkml:trace contextRef="#ctx0" brushRef="#br0" timeOffset="11767.1983">13296 695,'49'0,"-24"0,0 0,-25 24,0 1,-25 25,0-50,25 49</inkml:trace>
  <inkml:trace contextRef="#ctx0" brushRef="#br0" timeOffset="12493.2201">14164 471,'0'-49,"-25"49,25-25,-25 25,25 25,0 24,0 26,0-26,0 1,0-25,0 24,0-24,0-50,0-24,0-1,-49-24,49-26,-50 1,50 50,-25 49,25-25,25 74,49-24,1 25,-1-1,-24-24,24 25,-49-25,-25 0,25-25,-25 49,-25 26,-25-51,1-24,-50 75,49-75,25 0</inkml:trace>
  <inkml:trace contextRef="#ctx0" brushRef="#br0" timeOffset="12840.6877">14958 422,'0'49,"0"1,0 0,-25-1</inkml:trace>
  <inkml:trace contextRef="#ctx0" brushRef="#br0" timeOffset="13199.0133">15305 372,'25'-50,"-25"100,0 24,0-24,0 25,0-1,0 0,0-49,0 0,0 0,49-25,-49 49,50-49,-25 0,-1 0,26 0,-50-24,50 24,-50-25,24 25,-24-25</inkml:trace>
  <inkml:trace contextRef="#ctx0" brushRef="#br0" timeOffset="13380.8348">15354 670,'0'-50,"50"50,-25 0,24-25,1 25,-25 0,0-49,24 49</inkml:trace>
  <inkml:trace contextRef="#ctx0" brushRef="#br0" timeOffset="13544.823">15330 322,'0'0,"0"-24,24-26,26 50,0-25,-26 25,1 0,25 0</inkml:trace>
  <inkml:trace contextRef="#ctx0" brushRef="#br0" timeOffset="14205.2799">12229 967,'0'25,"0"0,-25 0,-24 24,24-24,-50 25</inkml:trace>
  <inkml:trace contextRef="#ctx0" brushRef="#br0" timeOffset="14745.4945">11138 1067,'0'24,"0"1,-25 25,25-25,-75 24</inkml:trace>
  <inkml:trace contextRef="#ctx0" brushRef="#br0" timeOffset="15787.108">18455 595,'0'0,"0"-24,0-1,0-25,0 75,0 25,0-1,0 1,0-1,0-24,0 25,0-25,0-1,0-98,0 24,0 1,0-1,25 1,-25 24,74 25,-74-50,50 50,-25 0,-1 0,-24 50,50-25,-50-1,0 26,0 0,0-1,0-24,25 25,-25-26,74 1,-24-25,-25 0</inkml:trace>
  <inkml:trace contextRef="#ctx0" brushRef="#br0" timeOffset="15964.5067">19050 645,'0'-50,"50"50,-25 0,24 0,-24 0</inkml:trace>
  <inkml:trace contextRef="#ctx0" brushRef="#br0" timeOffset="16112.3795">19125 695,'25'0,"24"0,26 0,-1 0,-24-25</inkml:trace>
  <inkml:trace contextRef="#ctx0" brushRef="#br0" timeOffset="16806.1555">19720 471,'0'0,"25"0,-25-49,0-1,25 50,-25-25,74 25,-24 0,-25 0,-1 0,26 0,-50 25,50 25,-50-1,0 1,0-25,0 49,-75 1,26-26,-26 50,25-74,1 25,24-50,-25 0,50-50,0 1,0-26,0 50,50 25,-25 0,0 0,-1 0,26 50,0 24,-25-24,-25-25,49 24,-49 1,50-50,-50 50</inkml:trace>
  <inkml:trace contextRef="#ctx0" brushRef="#br0" timeOffset="21034.5138">20439 546,'0'0,"0"-25,0 0,0-25,0 1,0-1,0 25,0-24,0 24,-24 0,24-24,-50 24,50 0,-50 25,50-50,-74 50,24-49,-24 49,0-25,-1 25,1 0,-26 0,51 0,-1 0,1 0,-1 0,-24 0,24 0,-24 0,-1 0,1 0,-1 0,1 0,-50 50,25-50,-50 74,50-74,-1 74,26-74,-25 50,74-50,0 50,-49-26,24 26,25-50,-24 50,24-50,0 49,-24-49,24 75,-25-50,25-25,25 49,-49-49,49 75,-50-26,50-24,-25-25,25 50,0-26,-24 26,24-25,0 0,0-1,0 26,0-25,0 0,0 24,0-24,49 0,-49 24,50-24,-25 25,24-25,-24-1,25 26,24-25,0-25,1 74,-1-74,-24 50,-1-50,26 49,-26-49,1 0,0 0,-1 0,1 0,-1 0,26 0,-1 0,-24 0,0 0,-1 0,26 0,-26 0,1 0,-1 0,1 0,24-24,-49 24,25 0,-25 0,24-25,-24 25,0 0,24-50,-24 50,0 0,-25-25,74 25,-74-24,50 24,-25 0,-25-50,50 50,-50-50,49 50,-49-24,50 24,-50-25,49 25,-49-25,25 25,-25-50,25 50,-25-49,25 49,-25-25,49-25,-49 26,25 24,-25-25,25 25,-25-25,50 25,-50-50,0 26,24-1,-24-25,50 25,-50 1,0-26,25 50,-25-25,0 0,25 25,-25-24,49-26,-49 25,25 25,-25-49,25-26,-25 50,0 0</inkml:trace>
  <inkml:trace contextRef="#ctx0" brushRef="#br0" timeOffset="24196.8237">3275 4812,'0'0,"-25"0,0 0,-25 0,75 0,0 0,25 0,24 0,25 0,0 0,1 0,48 0,1 0,99 0,100 0,98 0,174 0,-74 0,49 0,25 0,-223 0,-50 25,-123-25,-75 0,-50 0,-50 0,-24 0</inkml:trace>
  <inkml:trace contextRef="#ctx0" brushRef="#br0" timeOffset="27776.8373">6053 3845,'0'-75,"0"51,0-1,0 0,0-25,0 100,49 24,-49 1,25 24,-25 25,50 0,-50-25,0 25,49 25,-49-25,0 50,0-1,0 26,0 24,0 75,0-25,0-25,0 24,0 1,0-49,0 48,0-48,0 73,0-24,0-25,50 25,-50 0,0-50,0 0,0-24,50 24,-50-25,0-49,0 25,0 24,0-24,0 24,0 1,0-1,0-24,0-25,0 0,0-25,0-25,0 0,49 25,-49-25,0 1,0-1,0 0,0 25,0-50,0 1,0-1,0 1,0-1,0-24,0-1,0-24,0 0,-49-25</inkml:trace>
  <inkml:trace contextRef="#ctx0" brushRef="#br0" timeOffset="29835.7186">4093 5209,'0'-25,"-49"50,49 25,-25-1,25 1,0-1,-50 26,50-50,0 24,0-74,25-24,-25-26,25 1,-25 0,0 24,49 0,-49 1,50-1,-50 1,25 24,-25 0,0-25,0 1,49 49,-24 49,-25 26,75-1,-75 1,24-1,-24-24,0-1,0 1,50-25,-50-1,0-48,-50-26,1 0,24 50,0 0,-24-49,24 49,0 0,-25 0,1 25,98-25,26 0,49-25,-25 25,0 0,-24 0</inkml:trace>
  <inkml:trace contextRef="#ctx0" brushRef="#br0" timeOffset="30718.8596">5036 5184,'0'-49,"0"24,0 99,0-24,0-1,0 1,0 0,0-1,0 1,0-1,0-98,0-1,0 1,0-26,0 1,0-1,0 1,0 24,0 26,49-26,26 50,-75-25,49 25,1 0,-50 75,0-1,0-49,0 0,0 24,-50-49,50 50,-49-50,74 0,24 0,26 25,-51-25,-24 49,50-49,-50 50,0-25,0-1,0 26,0-25,-25 0,-24 24,-1-49,-24 25,24-25,25 0,0 0,50 0</inkml:trace>
  <inkml:trace contextRef="#ctx0" brushRef="#br0" timeOffset="32904.4731">3969 6449,'0'-49,"-25"73,25 26,-74 24,74 26,-50 24,50-50,0-24,-49-1,49 1,0-25,0-75,0 1,24-1,-24-25,0 1,0 0,25 24,-25 0,0 26,50-1,-50-25,0 1,25 98,-25 26,49-1,-49 0,25 1,-25-1,50-24,-50-25,25 24,-25-24,24-25,-24-25,0 1,0-26,0 25,0 0,-49-24,-1 24,0 25,26 0,-1 0,-25 0,50 25,25-25,49 0,26 0,24-25,25 25,-50 0</inkml:trace>
  <inkml:trace contextRef="#ctx0" brushRef="#br0" timeOffset="33542.1415">5358 6548,'-25'0,"25"-24,-49 24,49 24,25-24,-25-24,0-1,0-25,-25 25,-25 25,25 0,-24 25,-26 25,26-25,-1 24,0 26,1-26,49 1,-25-1,25-24,0 0,0 0,25-25,0 74,24-74,-24 25,0-25,25 0,-26 0,1 0,25 0,-1 0,1 0</inkml:trace>
  <inkml:trace contextRef="#ctx0" brushRef="#br0" timeOffset="35564.6606">3721 8111,'0'-25,"0"1,0 48,-25 51,25-1,-49 1,49 24,0-25,-25-24,25-25,0 24,0-74,0-49,25 0,-25-26,0 26,24 0,-24 24,0 0,50-24,-50 24,0 25,25 25,-25-24,0 73,49 26,-49-1,0 1,50-1,-50-24,0-1,25-24,-25 25,49-26,-49-48,0-1,0-25,-24 25,-26 25,25 0,0 0,-24 0,24 0,0 0,-24 0,73 0,26 0,24 0,26 0,-1 0,-25 0</inkml:trace>
  <inkml:trace contextRef="#ctx0" brushRef="#br0" timeOffset="36186.1643">4912 8037,'-25'74,"25"1,0-26,0 26,25-26,-25 1,0-25,24 24,-24-24,0-75,0 1,0-26,0-24,-74-25,74 75,-50-1,50 25,-49 25,98 0,26 25,-26 0,1 24,0-24,24 25,-24-25,-25-1,-25 26,49-25,-49 0,0 24,0-24,0 0,-49-25,24 74,0-74,-25 25,26-25,-1 0,-25 0,0 0</inkml:trace>
  <inkml:trace contextRef="#ctx0" brushRef="#br0" timeOffset="37828.6602">3746 9823,'0'-25,"0"50,-50 24,50 26,-25-1,25 1,-49-1,49-49,0 0,0-75,0 0,25-24,-25-25,49-1,-49 1,25 25,-25 24,0 25,50-24,-26 49,-24 49,25 26,-25 24,50 25,-50-50,49 1,-49-25,25-1,-25-24,50-25,-50-25,-25-24,0-1,-24 25,-1-25,0 50,26 0,-51 0,125 0,24 0,1 0,24-24,0 24,50-75,-50 75,-24-49,-26 49,1-25,-25-25,-25 25,0 1,0-1,0 74,0 1,0 0,0 24,0 0,49 1,-49-25,0-26,25-24,-25 50,25-50,24 0,26 0,-50 0,24 0,-24 0,25 0,-26 0,1 0,-25-50,0 26</inkml:trace>
  <inkml:trace contextRef="#ctx0" brushRef="#br0" timeOffset="38016.74">4688 9996,'0'0,"0"-25,25 25,25-49,-25 49,-1 0,51-25</inkml:trace>
  <inkml:trace contextRef="#ctx0" brushRef="#br0" timeOffset="38183.2947">4639 9723,'0'-74,"0"49,0 0,25-24,-1 49,26-25,24 25,-24 0,0 0,-26 74,26 26</inkml:trace>
  <inkml:trace contextRef="#ctx0" brushRef="#br0" timeOffset="40269.3351">6400 13171,'0'-25,"0"50,25-25,-25 50,0-25,0 0,0 49,0-49,0 0,0 24,0 1,0-1,0-24,0 0,0 25,0-1,0 1,0-1,0 1,0 0,0 24,0 0,0-24,0 0,0 24,0 0,0 1,-50 24,50 25,-49 0,49-25,0-24,0 24,-50 0,50 25,0-49,0-26,0 26,0-26,0 1,0 24,0-24,0 24,0 1,0-1,0 25,0-24,25-26,-25 1,0 0,25 24,-25-24,49 24,-49-24,0-25,0 24,0 1,0-25,25-25,-25 24,0 51,0-26,0-24,0 25,50-50,-50 25,0 24,0 1,0-1,24 1,-24-25,0 49,0-49,0 0,0-75</inkml:trace>
  <inkml:trace contextRef="#ctx0" brushRef="#br0" timeOffset="41412.8929">6499 17140,'0'0,"0"-50,0 26,0 73,0-24,0 25,0-1,0 26,50 49,-50-25,0 25,49 25,-49-25,0 25,0-25,0 24,0-48,0-1,0 25,0 25,0-50,0 0,25-99,25 0</inkml:trace>
  <inkml:trace contextRef="#ctx0" brushRef="#br0" timeOffset="54101.4314">3795 11013,'0'-25,"0"75,0 0,0 24,0 1,0-26,0 1,0-1,0 1,0 0,0-75,0 0,0-25,0 1,0-1,0-24,0 24,0-24,0 49,0 0,0 0,25 25,-25-49,50 49,-1-50,-24 50,25 0,-50 50,25-26,-25 1,0 25,0-25,0-1,0 26,-25 0,-25-50,50-50,50 50,0 0,-50 25,49-25,-49 74,0-49,0 0,0 0,0 24,0-24,-49 25,-1-50,-25 25,26-25,24 0,0 0,-24 0,49-50,24 50</inkml:trace>
  <inkml:trace contextRef="#ctx0" brushRef="#br0" timeOffset="54805.1612">4936 11013,'0'-25,"-24"25,-26 0,75 0,0 0,-25-49,0 24,-50 25,0 0,-24 0,49 50,25-1,-74 1,74 24,0-24,0 0,0-1,0 1,74-25,-24-25,24 49,1-49,-26 0,1 0,0-25,-1 25,-49-24</inkml:trace>
  <inkml:trace contextRef="#ctx0" brushRef="#br0" timeOffset="57071.8553">3895 12229,'24'0,"-24"-25,0 0,0 75,0-1,0 26,0-1,0 1,0-26,0 1,0-25,0-1,0-73,0-1,0 1,0-26,0-24,0 25,0-1,0 25,25 1,50 24,-26 25,-24 0,25 0,-50 25,49 24,-49-24,0 0,0 25,0-25,-24-25,24 49,-50-49,100 0,-1 0,1 50,-50-1,49-24,-49 0,0 25,0-1,-74-24,24 25,1-50,-1 24,1-24,24 0,0-24,25-1,0 0,25-25,0 50</inkml:trace>
  <inkml:trace contextRef="#ctx0" brushRef="#br0" timeOffset="57628.4964">4713 12254,'0'0,"0"49,0 1,0-1,50 1,-50 24,0 1,0-26,0-24,0-74,0-26,-25 1,25-1,0 1,-50 0,50 49,0 0,25 25,0 0,25 25,24-25,-24 74,-1-49,-24 25,-25-26,50 1,-50 50,0-26,-25 1,-50-1,1 1,0-50,24 50,0-50,-24 0,49 0,-24 0</inkml:trace>
  <inkml:trace contextRef="#ctx0" brushRef="#br0" timeOffset="58893.6009">3696 13767,'0'0,"0"-50,0 25,25 25,-25 50,0 24,0 1,0-1,0-24,0-26,0 1,0 25,0-100,0-24,0 24,0-49,0-25,0 25,0 24,50 1,-50 49,49 25,-49-25,25 25,25 0,-26 50,-24-25,0 0,0-1,0 26,0-25,-24-25,24 49,-25-49,74 0,26 25,-25 25,-50-25,49 24,-49-24,0 25,0-26,0 1,-49 25,24-50,-25 25,25-25,0 0,-24 0,49-25</inkml:trace>
  <inkml:trace contextRef="#ctx0" brushRef="#br0" timeOffset="59304.4966">4465 13618,'0'-25,"0"0,50 25,-50 50,0-1,0 26,0-1,0 1,0-1,0 0,0 1,0-26,0-24,25 50,24-75,26 0,-51 0,1 0,25 0,-1-25,1 25,-25 0,0 0</inkml:trace>
  <inkml:trace contextRef="#ctx0" brushRef="#br0" timeOffset="59501.183">4639 14114,'25'-50,"-1"50,51-25,-50 25,-1 0,-24-49,50 49</inkml:trace>
  <inkml:trace contextRef="#ctx0" brushRef="#br0" timeOffset="59676.2344">4589 13717,'0'-25,"0"50,25-50,25-49,-1 49,26 25,-1-74,0 74,-49 0,0 0,-25 24</inkml:trace>
  <inkml:trace contextRef="#ctx0" brushRef="#br0" timeOffset="62293.0196">3919 14982,'-49'0,"49"25,25 24,-1-49,-24-24,0-1,0 0,0-25,-49 50,-1 0,25 0,1 25,-26 0,25 25,-24-26,49 26,-50 24,50-24,0 0,0-1,0-24,50-25,-1 50,1-50,-1 0,1 0,24 0,1 0,24-50,-49 50</inkml:trace>
  <inkml:trace contextRef="#ctx0" brushRef="#br0" timeOffset="62908.1118">4490 15106,'0'50,"25"-1,-25 26,0-1,49-24,-49-25,0-1,0 26,0-75,0 0,0-24,0-26,0 1,-24-1,24 1,-25 24,25 1,-50 49,100 49,-25-49,24 50,1-50,24 50,-24-50,-1 49,1 1,0-25,-50 24,49-24,-49 25,0-1,0 26,-74-26,24 1,1 0,-26-26,26-24,24 0,0 0,25-24</inkml:trace>
  <inkml:trace contextRef="#ctx0" brushRef="#br0" timeOffset="64475.1087">3820 16594,'0'0,"0"-24,0-1,0 50,25-25,0 0,-25-25,0 0,-25 25,25-50,-50 50,1 0,24 0,0 50,-24 0,24-1,25 1,-75 49,75-49,0-1,0-24,0 0,25-25,25 74,-1-74,1 0,0 0,-1 0,1 0,24-49,-24 49,24-25</inkml:trace>
  <inkml:trace contextRef="#ctx0" brushRef="#br0" timeOffset="64907.197">4589 16594,'-25'-24,"25"48,0 26,0 0,0-1,0 26,0-26,0-24,0 0,0 24,0 1,50-50,-25 0,0 0,24-25,-24 25,0-25,24 25,-24-49</inkml:trace>
  <inkml:trace contextRef="#ctx0" brushRef="#br0" timeOffset="65087.7604">4639 16867,'-50'0,"100"0,-100-49,75 49,-25-25,50 25,-1-25,-24 25,-25-50</inkml:trace>
  <inkml:trace contextRef="#ctx0" brushRef="#br0" timeOffset="65262.8572">4540 16470,'0'0,"0"-24,24 24,26-50,0 50,-26 0,26 0,-25 25</inkml:trace>
  <inkml:trace contextRef="#ctx0" brushRef="#br0" timeOffset="66538.0953">3597 18008,'0'0,"50"-74,-50 24,24 25,-24 1,0 73,50 26,-50-1,0 0,25-24,-25-25,0 24,0-98,0-26,-75-24,75 0,-74 0,74 24,-25 51,25-26,50 50,-25 25,24-25,1 49,24 1,-24-25,-25 0,24 24,-49-24,0 0,0 24,0-24,0 0,-25 25,-24-50,24 49,-25-49,26 0,-1 25,50-25,49 0</inkml:trace>
  <inkml:trace contextRef="#ctx0" brushRef="#br0" timeOffset="66927.5943">4192 17810,'0'-25,"0"-25,0 125,0-174,25 99,-25-25,0 50,0 24,50 1,-50-25,0 24,0 26,0-26,0 1,0-25,0-1,0 26,25-25,24-25,1 0,-1 0,-24 0,25-25,-1-25,-49 26,25 24</inkml:trace>
  <inkml:trace contextRef="#ctx0" brushRef="#br0" timeOffset="67105.3427">4366 17983,'0'0,"25"-49,0 49,24-75,-24 75,0 0,-25-24,49 24</inkml:trace>
  <inkml:trace contextRef="#ctx0" brushRef="#br0" timeOffset="67264.913">4267 17711,'0'0,"0"-25,25 25,24-75,1 26,24 24,-24 25,-1-75,1 75</inkml:trace>
  <inkml:trace contextRef="#ctx0" brushRef="#br0" timeOffset="77925.6428">8310 4961,'25'0,"0"0,24 0,26 0,24 0,99 0,25 0,1 0,49 25,-50-25,25 0,0 0,-74 0,-50 0,0 0,-75 0,-74 0,-24 0,-1 0,1 0</inkml:trace>
  <inkml:trace contextRef="#ctx0" brushRef="#br0" timeOffset="79823.221">7045 5159,'25'0,"-25"50,0-25,-25-25,25-25,0-25,0 1,0 24,49 25,1 0,25 25,-75 24,24-24,-24 0,0 25,0-26,0 1,0 25,-49-25,-1 24,0-24,1-25,-1 25,25-25,1 0,24-25,24 25,1 0,0 0,25 0,-1 0,1 0,-25 25,24-25,-24 49</inkml:trace>
  <inkml:trace contextRef="#ctx0" brushRef="#br0" timeOffset="80083.5668">7541 5383,'0'0,"50"24,-50 1,0 25,-25 24,0-74,-25 75,26-75,24 49,-50-49</inkml:trace>
  <inkml:trace contextRef="#ctx0" brushRef="#br0" timeOffset="80615.6755">7863 5308,'0'-25,"25"25,-25-49,0 74,0 49,0-24,0-1,0 1,0-1,0-24,0 50</inkml:trace>
  <inkml:trace contextRef="#ctx0" brushRef="#br0" timeOffset="81577.6158">8384 5035,'50'0,"0"25,-1 50,-49-51,75 26,-75 24,0-24,0 0,0-1,0 1,-50 24,0-24,-24-25,0-25,-26 74,26-74,24 25,1-25</inkml:trace>
  <inkml:trace contextRef="#ctx0" brushRef="#br0" timeOffset="82215.4831">7020 4862,'0'-50,"-25"50,0 0,-24 0,-1 0,25 25,1-25,-26 25,25 24,-24 1,24 24,25 26,-50 48,50 1,0-50,0 1,0-1,0-25,0-24,50 0,-25-50,49 24,0-24,1 0,-1 0,1 0</inkml:trace>
  <inkml:trace contextRef="#ctx0" brushRef="#br0" timeOffset="94462.4267">6722 6499,'0'-50,"-24"50,-1 0,0 0,0 0,25 25,-49-25,49 50,-25-50,25 49,-25-24,25 25,0 24,-50 25,50-24,0-1,0-24,0-1,0 1,0 24,50-49,0-25,-1 0,26 0,-1 0,0 0,-24 0</inkml:trace>
  <inkml:trace contextRef="#ctx0" brushRef="#br0" timeOffset="95569.3984">6871 6672,'0'0,"0"-49,0 24,50 25,-1-25,-24 25,0 0,25 0,-1 25,-49 0,0 0,0 24,0-24,0 0,-25 24,-24-24,24-25,-25 50,26-50,-1 50,25-75,0-25,25 50,-1 0,1 0,25 0,-25 50,-1-50,-24 25,75-25,-75 24,50-24</inkml:trace>
  <inkml:trace contextRef="#ctx0" brushRef="#br0" timeOffset="95803.3021">7392 6821,'50'0,"-100"0,100 25,-50 0,-25 25,25-1,0-24</inkml:trace>
  <inkml:trace contextRef="#ctx0" brushRef="#br0" timeOffset="96845.0021">7938 6573,'0'0,"0"-25,0-24,0 24,-25 25,-25 0,26 0,-1 0,-25 74,50-49,0 25,0 24,0-24,0-1,0-24,50-25,-1 0,1 25,0-25,-1 0,1 0,-25 0,-25-25,24 25,-24-49,50 49,-50-25,0 0,0 0,0-24,0 24,-25 25,25-25,-25 25,25-50,-24 50,-1 0</inkml:trace>
  <inkml:trace contextRef="#ctx0" brushRef="#br0" timeOffset="97242.9556">8211 6350,'0'-50,"49"26,-24 24,0 0,25 0,-26 24,26 26,-25 0,24-1,-24 1,-25-1,50 26,-50-26,0-24,0 0,0 25,0-1,-50-24,-24 25,-1-1,26-49,24 25,-25-25</inkml:trace>
  <inkml:trace contextRef="#ctx0" brushRef="#br0" timeOffset="99629.8772">6772 7937,'0'-24,"0"-1,0-25,-25 50,-24 0,-1 0,25 25,-24 25,49 24,-25 1,25 24,0-25,0 1,0-51,0 1,99 50,-74-75,24 0,-24 0</inkml:trace>
  <inkml:trace contextRef="#ctx0" brushRef="#br0" timeOffset="100049.2744">6846 8086,'0'-24,"0"-1,0 0,50-25,-25 50,24 0,1 0,0 0,-50 25,0 25,0-1,-25-24,25 0,-50-25,50 50,-49-50,49 24,24-24,1 0,25 0,-1 0,1 0,0 0,-25 0</inkml:trace>
  <inkml:trace contextRef="#ctx0" brushRef="#br0" timeOffset="100260.727">7367 8062,'0'-25,"0"50,0-1,0 1,0 0,0 0,0 49,0-49</inkml:trace>
  <inkml:trace contextRef="#ctx0" brushRef="#br0" timeOffset="100875.0931">7715 7863,'0'-25,"49"-24,1 49,-1 0,-24-25,0 25,25 0,-26 0,1 0,-25 49,0 1,0 24,-49-49,-26-25,125 25,-25 25,24-1,-49 1,0 0,0-1,-25-49,1 25,-1-25,-25 0,1 0,24 0,25-50,0 1,49 49,26 0,-26 0,-24 0,0 0,0 0</inkml:trace>
  <inkml:trace contextRef="#ctx0" brushRef="#br0" timeOffset="101205.7044">8236 7714,'0'0,"49"-49,-24 49,-25-25,25 25,0 0,24 0,-49 74,75-24,-75-1,49 1,-49 24,0 1,0-1,0-24,0 24,0-49,-49 0,24 25,-25-50,25 49,1-49,-26 0,0 0</inkml:trace>
  <inkml:trace contextRef="#ctx0" brushRef="#br0" timeOffset="102556.9288">6698 9128,'0'-25,"24"25,-73 0,-1 50,50 24,0-24,0 0,0 24,0-24,0-1,0 1,25 24,-25-24,50-1,-26 1,26-50,-25 25,0-25,24 0,-24 0,0 0</inkml:trace>
  <inkml:trace contextRef="#ctx0" brushRef="#br0" timeOffset="103598.3902">7045 9302,'-25'0,"25"-25,0 75,-25-50,25-25,0-25,0 25,50 25,-1-49,-24 49,25 25,24 24,-74 1,0-1,0 1,0 0,0-1,-74 1,24-25,1-25,24 49,-50-49,75-25,0 1,25 24,0 0,0 0,24 0,1 0,-25 0,0 0,24 0,-24 0,-25 49</inkml:trace>
  <inkml:trace contextRef="#ctx0" brushRef="#br0" timeOffset="103835.7625">7615 9451,'25'0,"-25"24,0 1,0 0,0 25,0-26,0 26,0-25</inkml:trace>
  <inkml:trace contextRef="#ctx0" brushRef="#br0" timeOffset="104381.353">7839 9351,'0'0,"0"50,0-100,0 1,0 24,0-25,49 50,-49-24,50 24,-1 0,-24 0,25 49,-50-24,0 25,0-1,0 1,0-1,-50-24,25 25,1-25,-26-25,50 24,-25-24,25-24,0-1,0-25,25 50,0 0,49 25,-24 0,-1 49,1-49</inkml:trace>
  <inkml:trace contextRef="#ctx0" brushRef="#br0" timeOffset="104722.4064">8310 8880,'0'0,"50"0,-1 25,-24 0,25 24,-26 1,26 24,-50 26,74 24,-74-50,0 25,0-24,0-1,-49 0,-1-24,1 24,24-49,0 25,-25-50,26 25,-26-25</inkml:trace>
  <inkml:trace contextRef="#ctx0" brushRef="#br0" timeOffset="107931.1419">6995 10815,'50'-50,"-50"25,25 25,-25-24,0-26,-50 50,50-25,-25 25,0 0,-24 25,49 25,-50 49,50 0,-49 0,49 0,0 26,0-51,0-24,0-26,49-24,-24 50,25-50,-1 0,26 0</inkml:trace>
  <inkml:trace contextRef="#ctx0" brushRef="#br0" timeOffset="108172.0194">7268 11063,'0'0,"0"-25,0 50,0 49,0-24,0 0,0-26,0 26,0-25</inkml:trace>
  <inkml:trace contextRef="#ctx0" brushRef="#br0" timeOffset="108417.249">7640 11088,'25'0,"-50"0,50 24,-25 1,0 25,0 0,-50-50,50 24</inkml:trace>
  <inkml:trace contextRef="#ctx0" brushRef="#br0" timeOffset="108852.0311">7963 11013,'0'0,"24"0,1 0,25 0,-25 0,-25 25,0 25,49-26,-49 1,0 25,-49-50,24 50,0-50,-25 0,26 0,-1 0,-25-25,50 0,0 0,0-25,0 1,0-1,25 50,49 0,-24 0,0 0</inkml:trace>
  <inkml:trace contextRef="#ctx0" brushRef="#br0" timeOffset="109132.3351">8310 10765,'74'0,"1"0,-50 0,-1 50,26-1,-25 1,-25 0,49 24,-49-24,0 24,-24-24,-1-1,-25 1,-24-25,24-25,1 74</inkml:trace>
  <inkml:trace contextRef="#ctx0" brushRef="#br0" timeOffset="111800.0497">6871 12154,'0'-49,"25"49,25 0,-75 0,25 24,-25 26,25 25,0-51,-50 26,50 0,0-1,0 1,0-1,0 1,0-25,0 24,0-24,0 0,25 49,-25-49,25-25,25 0,-1 0</inkml:trace>
  <inkml:trace contextRef="#ctx0" brushRef="#br0" timeOffset="112201.7879">7169 12353,'0'-25,"0"75,0 24,0-24,0-26,0 26,0-25,0 0,50-25</inkml:trace>
  <inkml:trace contextRef="#ctx0" brushRef="#br0" timeOffset="112451.069">7591 12452,'0'0,"0"50,0-1,0 1,-50-25,25 24</inkml:trace>
  <inkml:trace contextRef="#ctx0" brushRef="#br0" timeOffset="113583.4219">7888 12278,'0'-24,"0"-26,25 50,25-25,24 25,-49 0,0 0,-25 50,0-25,0-1,-50 51,-49-50,74-25,0 49,-24-49,-1 0,75 0,0 0,-1 0,1 0,25 0,-25 0,-1 0,26 0,-50 25,25 0,-25 24,0 1,0 0,-25-26,0-24,-24 0,24 50,0-50,-49 0,49-25,25-24,0 24,49 25,1 0,-25 0,0 0,24 0</inkml:trace>
  <inkml:trace contextRef="#ctx0" brushRef="#br0" timeOffset="113930.5318">8186 12129,'74'-24,"-148"48,198-48,-74 24,-50 74,49-24,-49-1,50 1,-50 24,0 1,0-26,0 1,0 24,0-24,-25 0,0-26,-24 26,24-50,0 50,-25-26,26-24,-26 50,0-50</inkml:trace>
  <inkml:trace contextRef="#ctx0" brushRef="#br0" timeOffset="115444.9634">7094 13717,'0'-50,"0"26,25 24,-25-25,0-25,-49 50,24 25,25 25,-50 24,50 0,0 1,0 24,0-25,0-24,0-25,0 24,50 1,24-50,-49 0,0 0</inkml:trace>
  <inkml:trace contextRef="#ctx0" brushRef="#br0" timeOffset="115686.3159">7417 13841,'0'0,"0"50,0-26,0 26,0-25,0 0,0-1,0 51</inkml:trace>
  <inkml:trace contextRef="#ctx0" brushRef="#br0" timeOffset="115911.4721">7814 13866,'25'0,"-25"25,0 24,0-24,0 25,0-1,0-24</inkml:trace>
  <inkml:trace contextRef="#ctx0" brushRef="#br0" timeOffset="116344.1726">8087 13767,'0'0,"0"-25,24 25,-24-25,25 25,25 0,0 0,-1 0,-24 50,-25-1,0 26,0-26,-50-49,50 25,-74-25,24 0,50 25,25-25,25 0,-50 49,74-49,-49 0,0 0,24 0</inkml:trace>
  <inkml:trace contextRef="#ctx0" brushRef="#br0" timeOffset="116645.2905">8533 13543,'50'-24,"-100"48,174-24,-124 25,75 25,-75-1,49 26,-49-1,0 25,0 1,0-26,-25 0,-24 26,-1-51,-24-24,24 25,1-25,-1-25,0 49,-24-49</inkml:trace>
  <inkml:trace contextRef="#ctx0" brushRef="#br0" timeOffset="118295.2588">7169 14660,'-50'0,"25"0,1 0,24 49,-50 1,50 24,-50 25,50 1,-49-26,49-24,0 24,0-49,0 24,25-49,24 0,-24 0,0 0</inkml:trace>
  <inkml:trace contextRef="#ctx0" brushRef="#br0" timeOffset="118655.1573">7293 14957,'0'-25,"25"25,24 0,1 0,0 50,-50-25,0 0,0 24,-50-49,0 50,1-50,-1 0,1 0,49-25,-50-25,50 1,0 24,0 0,0-24,50 49,-26 0,26 0,-25 0,24 24</inkml:trace>
  <inkml:trace contextRef="#ctx0" brushRef="#br0" timeOffset="118871.5825">7591 14957,'0'0,"0"50,0-1,0 1,0-25,0 0,0-1</inkml:trace>
  <inkml:trace contextRef="#ctx0" brushRef="#br0" timeOffset="119305.5052">7863 14734,'25'-25,"-50"50,125-50,-76 25,26 0,-25 0,24 0,-49 25,0 25,0-1,-24 1,-1-50,-25 25,25-25,75 0,-25 0,-25 49,25-49,-25 25,0 0,-25 24,0-49,-25 0,26 0,-1 0,-25 0</inkml:trace>
  <inkml:trace contextRef="#ctx0" brushRef="#br0" timeOffset="119640.4093">8236 14610,'24'0,"26"0,0 0,-26 0,26 50,-25-1,-25 1,74 24,-74 1,0-1,0 0,0 1,-25-1,1-24,-26-1,0 1,26-25,-26 0,0-25,26 49,-51-49,50 0,-49 0</inkml:trace>
  <inkml:trace contextRef="#ctx0" brushRef="#br0" timeOffset="120620.9757">6871 15999,'0'-25,"0"0,0 1,-74 73,24 26,50 73,-74 1,74-49,0-1,0-25,0-24,0-25,0-1,49-24,-24 50,25-50</inkml:trace>
  <inkml:trace contextRef="#ctx0" brushRef="#br0" timeOffset="120943.2225">7094 16446,'0'-50,"0"100,0-150,25 100,25 0,0 0,-26 25,26 25,-50-25,0 24,-25-49,-49 50,49-50,0 0,-25 0,26-50,24 1,0-1,0 25,49-49,-24 74,0 0,25 0,-26 0</inkml:trace>
  <inkml:trace contextRef="#ctx0" brushRef="#br0" timeOffset="121129.3124">7516 16321,'0'25,"0"50,0-175,0 225,0-76,0-24,0 0,0 24</inkml:trace>
  <inkml:trace contextRef="#ctx0" brushRef="#br0" timeOffset="121490.763">7715 16346,'0'-49,"0"98,49-98,-24 49,0 0,24 24,-49 26,0-25,0 0,-24 24,24-24,-50 25,25-50,-24 49,24-24,50-25,-1 0,26 0,0 0,-1 0,1-49,-1 49,-24 0</inkml:trace>
  <inkml:trace contextRef="#ctx0" brushRef="#br0" timeOffset="121714.7145">8111 16148,'125'25,"-76"24,-223-123,423 223,-249-75,49 25,-49 1,-25-1,-49 25,-50-25,-25 0,-49-24,24-26</inkml:trace>
  <inkml:trace contextRef="#ctx0" brushRef="#br0" timeOffset="122419.4539">6623 17388,'25'0,"-25"-25,25 25,0 0</inkml:trace>
  <inkml:trace contextRef="#ctx0" brushRef="#br0" timeOffset="122816.9589">6921 17314,'0'-25,"-50"25,50 49,-25 26,25-1,0 26,-49-1,49-25,0 1,0-1,0 0,0 1,0-50,49-25,1 24,-25-24,0 0,24 0,-24-49</inkml:trace>
  <inkml:trace contextRef="#ctx0" brushRef="#br0" timeOffset="124264.7598">7392 17562,'-49'0,"49"-25,0-25,0 25,24 25,-24-24,75 24,-26 0,-24 0,-25 49,0-24,25 0,-25 25,0-26,-25 1,25 25,-49-50,49 25,-25-25,25-50,25 50,24 25,-49 24,25-49,-25 50,0 0,-50-50,26 49,-1-49,-25 0,25 0</inkml:trace>
  <inkml:trace contextRef="#ctx0" brushRef="#br0" timeOffset="124489.3786">7665 17587,'0'0,"25"49,-25-24,0 25,0-1,0 1,0-25,0 24</inkml:trace>
  <inkml:trace contextRef="#ctx0" brushRef="#br0" timeOffset="125035.4838">7863 17537,'0'0,"0"25,0-75,0 0,50 26,0-1,-26 25,1 0,25-50,-25 50,-1 0,26 0,-25 0,0 50,-25-1,0 1,0 0,0-1,-50 26,0-50,1 24,-1-24,25-25,25 25,-24-25,48 0,26 0,0 0,-26 0,26 0,-25 0,25-25</inkml:trace>
  <inkml:trace contextRef="#ctx0" brushRef="#br0" timeOffset="125485.3175">8508 17115,'0'-49,"50"49,-25 0,24 24,-49 26,75 24,-75 50,25-49,-25-1,0 1,-25-26,-25 1,1-50,-26 74,-49-74</inkml:trace>
  <inkml:trace contextRef="#ctx0" brushRef="#br0" timeOffset="133903.0156">19125 2059,'0'-25,"0"0,-25 25,-25-25,26 25,-26 0,0 0,1 0,-26 0,26 0,49 50,-50-50,50 50,0-1,0 1,50-50,-1 49,1 1,0-50,-1 50,-24-50,-25 49,50-49,-50 25,-25 25,0-50,0 24,-49-24,24 0,25 0,0 0,1 0,48 0,26 0,0 0,24-49,1 49,-1 0,0-25,1 25,-26 0,1 0,0-50,-26 50,1 0,-25-24,0-1,-49 25,-1 0,25 0,-24 25,49 24,0-24,0 0,0 24,24 1,26-50,24-25,-24-24,-50 24,0-25,0 25,25 25,-25-24,0 48,49 26,26-50,-26 0,1-25,-25-49,24 24,-24 50,-25 75,0-26,25-49,50-49,-51-1,26 50,-25 0,-25 74,0-24,25-50,24-25,-49 0,25 25,-25-24,25 24,0 0,24 0,-49 24,25-24,-25 25,50-25,-1 50,1-50,-25 0,-25-25,24-25,-24 26,50-26,-50-24,0-1,0 26,25-1,-25 25,0 0,-50 75,50 24,0 26,0-1,0 25,0 25,0-50,0 0,0-49,0-25,0 24,-25-49,25-49,0 24,0-50,0 1,25-25,-25 24,75 26,-26-1,1 50,-1 0,1 0,-25 0,24 0,-24 25,-25 24,-49 1,-1-50,25 0,-24 0,-26 0</inkml:trace>
  <inkml:trace contextRef="#ctx0" brushRef="#br0" timeOffset="134323.1827">20886 2084,'25'-75,"-50"150,99-150,-74 125,0 24,0 1,0-1,0 0,0-24,0-25,0 0,25-25,-25 49,25-49,25 0,-1 0,-24-49,0 24,-25-25,74 1,-74-26,0 50,-25 25,1 50,24 0,0-26,0 1,49 25,1-50,-1 49,26-49,-26 50</inkml:trace>
  <inkml:trace contextRef="#ctx0" brushRef="#br0" timeOffset="136132.247">21853 2257,'0'0,"0"-25,0-24,0 24,50-25,-50 100,0 49,0 0,0-24,0-1,0-24,0-25,-25-25,25-25,0-25,0-24,0-1,0-49,0 25,0 50,0 24,0-25,0 75,0 25,50-1,-50 1,24-1,-24 26,25-50,-25-1,50-24,-25-24,-25-26,49 0,-49 1,50-1,-50 1,25 49,-25 24,0 26,0 24,0 1,0-1,0-24,49-1,-49 1,25 0,-25-26,50-24,-1 25,-24-25,0 0,25 0,-1-25,-24 1,-25-26,74-24,-74-1,0 26,0-1,0 25,-24 25,-1 0,-25 0,50 50,-49-1,49 1,0-25,24 24,1-24,25-25,-25 50,24-50,1 0,-1 0,26 0,-1 0,-24-25,-1 25,1-74,-50 24,25 25,-25 0,0-24,-50 49,1 0,24 0,0 49,25-24,-50 0,50 25,0-26,0 1,0 25,75-50,-26 0,-24 0,0 0,50-25,-75 0,24-24,-24-1,0 0,0 26,25 24,-25 24,0 1,0 25,0-25,50-1,24 51,-49-75,25 0,-26 0,51 0,-75-50,25 25,-25-24,24-1,-24 1,50-1,-50 100,0-1,0-24,0 25,0-1,0-24,0 0,25-25,24 0,-49-50,75 25,-50-24,24-26,-24 51,25 24,-1 0,-24 49,-25 1,50 24,-50 1,49-26,-49 1,50 0,-50-1,50-49,-50 25,-25-25</inkml:trace>
  <inkml:trace contextRef="#ctx0" brushRef="#br0" timeOffset="137211.2258">17463 1910,'0'0,"0"-50,0 26,0-1,0 0,0 50,0 0,25 24,-25 26,0 24,0 0,0 0,0-24,0-1,0 0,0 1,0-26,0-24,49-25,-24 0,25 0,-1-25,1 25,0-49,-26 24,-24-25</inkml:trace>
  <inkml:trace contextRef="#ctx0" brushRef="#br0" timeOffset="137452.1536">17190 2257,'0'0,"25"-25,24 25,51-49,-26 49,0-25,1 25,-1 0,1 0</inkml:trace>
  <inkml:trace contextRef="#ctx0" brushRef="#br0" timeOffset="137856.8001">17984 2282,'0'0,"-25"0,50 0,49-25,1 25,-26 0,1 0,-25 0,-1 0,-24 25</inkml:trace>
  <inkml:trace contextRef="#ctx0" brushRef="#br0" timeOffset="138028.6682">18033 2456,'50'0,"-25"0,-100 0,175 0,-26 0,-24 0,-26 0</inkml:trace>
  <inkml:trace contextRef="#ctx0" brushRef="#br0" timeOffset="140344.5069">21729 546</inkml:trace>
  <inkml:trace contextRef="#ctx0" brushRef="#br0" timeOffset="142477.267">21754 546,'0'0,"0"-25,0 0,74 25,-24 0,0 0,-1 75,-49-26,0-24,0 25,0-26,0 26,-25-25,-24 24,-1-49,1 50,-1-50,25 0,25-25,25 25,25-49,24 49,-24-75,24 75,1-74,-1 74,0-50,-49 50,0-49,25 24,-1-25,-49 25,0 0,-74 25,24 0,25 0,1 0,-26 25,25 0,-24 25,49-1,-50 1,50 0,0-1,0 1,0-25,0-1,25-24,24 50,-24-50,0 0,25 0,-1 0,1 0</inkml:trace>
  <inkml:trace contextRef="#ctx0" brushRef="#br0" timeOffset="142848.5961">22548 868,'0'-25,"0"1,0 73,0-24,0 0,0 24,0-24,0 0,0 25,0-1</inkml:trace>
  <inkml:trace contextRef="#ctx0" brushRef="#br0" timeOffset="143141.1157">22994 794,'0'0,"25"0,-25 25,50 24,-50-24,0 0,0 0,-25 24,0 1,-49-1</inkml:trace>
  <inkml:trace contextRef="#ctx0" brushRef="#br0" timeOffset="143786.5574">23218 645,'99'-149,"-198"298,247-298,-98 149,0 0,-1 25,-49 0,0 0,0 24,0-24,0 25,0-26,-25 26,-24-50,24 50,-25-50,75 0,0 0,25-75,-26 75,1-49,25 49,-25-25,24-25,-49 25,50 25,-50-49,0 24,0-25,-25 25,0 25,-24 0,-1 50,50 25,0-1,-50-24,50-1,0-24,25 25,50-1,-26-24</inkml:trace>
  <inkml:trace contextRef="#ctx0" brushRef="#br0" timeOffset="144201.4869">23763 819,'75'-25,"-51"25,-123 25,223-50,-74 74,-50 1,0-25,0 0,0 24,-25-24,-25 0,26-25,-1 74,-50-74,51 50,-1-50,50 0,-1 0,1 0,25 0,-25 0,-1 0,26 0,-50 25</inkml:trace>
  <inkml:trace contextRef="#ctx0" brushRef="#br0" timeOffset="146975.3919">19174 3423,'-49'0,"98"0,-24 0,0 0,25 0,-1 0,26 0,-51 0,1 0,-25 50,25-50,-25 24</inkml:trace>
  <inkml:trace contextRef="#ctx0" brushRef="#br0" timeOffset="147177.3844">19298 3646,'199'0</inkml:trace>
  <inkml:trace contextRef="#ctx0" brushRef="#br0" timeOffset="156478.3189">21010 3249,'0'-24,"0"-1,50 25,-1 0,-24 0,-25 25,0 24,0 1,0-1,0 1,-25 0,0-1,-24-49,24 50,0-50,50 0,0-50,49 25,-24-24,-1 24,1-25,0 50,24-49,-49 49,-25-25,25 25,-25-50,0 26,-25 24,-25 49,50 1,-49-1,49 1,0 0,0-1,0-24,49 0,26 49,-51-74,1 0,25 0</inkml:trace>
  <inkml:trace contextRef="#ctx0" brushRef="#br0" timeOffset="156689.3508">21754 3497,'0'0,"0"25,-25 0,25 25,0-1,0-24,-25 0,25 25,0-26</inkml:trace>
  <inkml:trace contextRef="#ctx0" brushRef="#br0" timeOffset="156935.1718">22027 3497,'-25'0,"50"0,-25 0,50 0,-1 0,26 0,-1 0,-24 0,-1 0,1 0</inkml:trace>
  <inkml:trace contextRef="#ctx0" brushRef="#br0" timeOffset="157234.1616">22250 3373,'0'0,"0"-24,0 98,0-24,0-1,0 1,0-25,0 24,0-24,0 0,25-25</inkml:trace>
  <inkml:trace contextRef="#ctx0" brushRef="#br0" timeOffset="157812.3016">22597 3324,'75'-25,"-150"50,175-50,-51 25,-24 0,0 0,24 50,-49-26,0 1,0 25,0-25,-24 24,-26-49,25 25,0-25,-24 0,74-50,-1 50,26-49,0 49,24-50,-24 50,-1-25,1 25,0-24,-26 24,-24-50,0 25,0 0,-74 25,74 25,-50 50,50-26,0 1,0-1,0-24,0 25,0-25,50 24,-25-49,24 25</inkml:trace>
  <inkml:trace contextRef="#ctx0" brushRef="#br0" timeOffset="158180.2496">23242 3522,'75'-25,"-150"50,175-50,-100 50,24 25,-24-25,0-1,0 26,-49-25,24 25,-25-1,75-49,0 0,0 0,24 0,-24 0,0 0,0 0,-25 25,-50-25</inkml:trace>
  <inkml:trace contextRef="#ctx0" brushRef="#br0" timeOffset="158675.1469">20960 3721,'0'0,"-24"0,-1 0,50 74,74-74,74 50,100-50,50 74,49-24,25 24,-1-74,-98 50,-99-50,-100 0,-25 0,-49 0,-75 0,1 0,-26 25</inkml:trace>
  <inkml:trace contextRef="#ctx0" brushRef="#br0" timeOffset="159199.259">22672 4291,'-75'50,"51"-50,123-50,-198 75,99-50,0 0,49 25,-24-49,0 49,24 0,-24 0,-25 25,25-1,-25 26,0 0,0-1,0 26,-50-26,1 1,-50-1,24 1,1-25,24-25,1 0,49 49,49-49,26-24,-1 24,25 0,25 0,-25 0,1 0,-26 0,-24 0,-25 0</inkml:trace>
  <inkml:trace contextRef="#ctx0" brushRef="#br0" timeOffset="161474.5155">10269 3969,'0'0,"0"-25,0 50,0 24,0 26,0-1,0 25,-24 50,24-25,0 25,-50-25,50 25,0 25,-50-1,50-49,0 0,0 50,0-25,-49-25,49 25,0-25,-50 24,50-48,0-1,-49 25,49 0,0 25,-50-25,50-25,0 50,-50 0,50-1,-49 100,49-123,-75 48,75-24,0-50,-49 25,49 0,0-25,-25 25,25-49,0-1,-50 26,50 24,0 24,0 1,0 0,0-25,0 25,-49-50,49 0,0 50,0-50,0 1,-50-26,50 0,-25 50,25-74,0 24,0 1,-49 49,49 0,0 50,0-50,0-25,0 25,0-25,0 0,0-24,0-26,0 1,0 0,0-1,-50-74,1-49</inkml:trace>
  <inkml:trace contextRef="#ctx0" brushRef="#br0" timeOffset="163183.0266">9525 12154,'0'25,"-24"25,24-1,0 26,0-26,0 1,0 24,0 1,0-1,0 25,0 1,0-1,0 25,0-50,-50 26,50-1,0 0,-50 25,50-50,0 1,0-1,0 1,0-1,0-24,0-1,0-24,-24 0,24 24,0 1,0-25,0 0,0 24,0-24,-50 0,50 25,0-26,0 26,0 0,0 24,0-24,0 24,0 0,0 1,0-26,-25 1,25 0,0-1,0 1,0-1,0 26,0-26,0-24,0 0,0 25,-50-25,50 24,0 1,0-1,0 26,0-26,0 1,-24-25,24 24,0 1,0 24,0 1,0-1,0 1,0-1,0 25,0-24,0-26,0 1,0-25,0 0,0 49,0-24,0-1,0-24,0 0,0 24,0-24,0 25,0-1,0 26,0 24,0 0,0 0,24 50,-24-49,0-26,0 0,0-24,0 24,0-49,0 0,0 25,0-1,0-24,0 25,-24-1,24 1,0-1,0-24,0 0,0 0</inkml:trace>
  <inkml:trace contextRef="#ctx0" brushRef="#br0" timeOffset="165037.3053">10518 5011,'-50'0,"25"0,50 0,25 0,74 0,74 0,100 0,74 0,25 0,173 49,-24-49,-50 50,-124-50,-99 49,-100-49,-49 0,-24 0,-51 0,1 0,-75 0</inkml:trace>
  <inkml:trace contextRef="#ctx0" brushRef="#br0" timeOffset="166239.1542">11336 4192,'0'-25,"25"-24,0 49,0 0,24 0,-24 0,0 0,24 0,-49 24,50 26,-50-25,0 24,0 1,0 24,-25-49,0 0,-24 25,-1-26,50-48,25 24,25-75,-1 50,1-24,24 24,-24-25,-1 50,1-49,-25 49,0-50,24 25,-49 1,-25 24,-24 0,24 0,-25 24,26 1,24 25,-25-25,25-1,0 26,0 24,25-49,-1 25,26-50,24 25,1-25,-26 0,-24 0,25-25</inkml:trace>
  <inkml:trace contextRef="#ctx0" brushRef="#br0" timeOffset="166591.2645">11411 3746,'0'0,"-50"0,50-25,74 25,26 0,24 0,0 0,-25 0,0 0</inkml:trace>
  <inkml:trace contextRef="#ctx0" brushRef="#br0" timeOffset="171052.8621">9476 5283,'-25'0,"25"-24,-50-1,1 25,49-25,-50 25,25 0,-24 0,-1 0,0 0,50 25,0 24,0-24,0 0,25-25,25 50,-1-50,-24 0,25 0,-25 24,24 26,1-25,-50 0,0 24,-25-49,25 25,-74-25,49 25,0-25,-25 0,26 0,-1 0,0 0,25-25,0-25,74 50,-49 0,25 50,-25-50</inkml:trace>
  <inkml:trace contextRef="#ctx0" brushRef="#br0" timeOffset="171414.1483">9749 5655,'0'-24,"0"-26,0 100,0-1,0-24,0 25,0-26,-25 26,25-25,0 0</inkml:trace>
  <inkml:trace contextRef="#ctx0" brushRef="#br0" timeOffset="172276.0062">9252 6648,'0'-25,"0"0,0 0,-74 25,49 0,-24 0,-1 50,50-1,0 1,25 0,24-50,-24 24,25-24,-25 50,24-25,-49 25,0-26,0 1,-25 25,-24-50,24 0,0 0,0 0,25-50,-49 50,49-25,25 25,-1 0,26 0,-25 0</inkml:trace>
  <inkml:trace contextRef="#ctx0" brushRef="#br0" timeOffset="172614.2857">9451 6945,'25'0,"-50"0,75 0,-50 25,0 25,0-1,0-24,0 25,0-25,0 24,-50-24,0-25,100 0,0 0,24 0,50 0</inkml:trace>
  <inkml:trace contextRef="#ctx0" brushRef="#br0" timeOffset="173766.6627">9054 8458,'25'-49,"24"24,-24-49,25 49,-50 0,25 25,-25-50,0 26,0-1,0 0,-50 25,50-50,-25 50,0 0,1 0,-51 0,50 0,25 25,-49 0,-1 0,50 24,-49-49,49 50,0 0,0-26,24-24,1 50,0-50,25 25,-1-25,-24 49,25-49,-26 50,-24-25,0 0,0 49,-49-74,24 25,-25-25,1 0,24 0,0 0,0 0,50 0,50 0</inkml:trace>
  <inkml:trace contextRef="#ctx0" brushRef="#br0" timeOffset="174200.9959">9327 8508,'0'0,"50"0,-26 0,1 0,-25 50,0 24,0-24,-49-50,73 0,26 0,24 24,-74 26,0-25,0 0,-24-25,-1 49,-25-49,-24 0,24 0,0 0,26 0</inkml:trace>
  <inkml:trace contextRef="#ctx0" brushRef="#br0" timeOffset="175261.97">9004 9575,'0'49,"25"1,-25 24,25 1</inkml:trace>
  <inkml:trace contextRef="#ctx0" brushRef="#br0" timeOffset="175436.0315">9054 10393,'25'223</inkml:trace>
  <inkml:trace contextRef="#ctx0" brushRef="#br0" timeOffset="175642.8775">9128 10939,'-24'99</inkml:trace>
  <inkml:trace contextRef="#ctx0" brushRef="#br0" timeOffset="175858.8527">9029 12055,'0'0,"-49"0</inkml:trace>
  <inkml:trace contextRef="#ctx0" brushRef="#br0" timeOffset="176028.3989">9004 12725,'0'25</inkml:trace>
  <inkml:trace contextRef="#ctx0" brushRef="#br0" timeOffset="176217.8938">9054 13271,'25'99</inkml:trace>
  <inkml:trace contextRef="#ctx0" brushRef="#br0" timeOffset="184876.6694">11758 5283,'0'0,"0"-49,-25 98,25-24,0 25,0-1,0 1,-50 0,50-26,0 1,0 25,0-1,0-24,25-25</inkml:trace>
  <inkml:trace contextRef="#ctx0" brushRef="#br0" timeOffset="185188.9677">11956 5507,'25'-25,"-50"50,50-25,-50 0,25-50,25 50,-25 25</inkml:trace>
  <inkml:trace contextRef="#ctx0" brushRef="#br0" timeOffset="186022.5904">12552 5432,'0'-25,"0"50,24-50,-24-24,50 49,-50-25,-25 25,0-25,1 25,-51 0,25 0,1 0,24 0,25-25,-50 25,50 25,0 0,0 25,0-1,0-24,50-25,0 0,-1 0,26 50,-50-50,-25 49,24-49,-24 75,0-51,0 1,0 25,0-25,0-1,-24 26,-51-50,25 50,1-50,24 0,-25 0,26-25,24-25,24 25,26 25,24 0,-49 0,-25 25</inkml:trace>
  <inkml:trace contextRef="#ctx0" brushRef="#br0" timeOffset="189124.687">11659 6722,'0'-25,"0"-24,0 24,0 0,0 50,0 49,-25 1,25 24,0-25,-50 1,50-26,0 1,0-25,-25-25</inkml:trace>
  <inkml:trace contextRef="#ctx0" brushRef="#br0" timeOffset="190385.9039">11162 7937,'0'0,"0"-24,0-1,-24 25,24 49,0 1,-50 49,50-24,0-1,-25-24,25-25,0-1,0 26</inkml:trace>
  <inkml:trace contextRef="#ctx0" brushRef="#br0" timeOffset="190665.154">11386 8086,'0'0,"49"0,26 0,-75 50</inkml:trace>
  <inkml:trace contextRef="#ctx0" brushRef="#br0" timeOffset="191181.5109">11907 8037,'-100'-25,"200"50,-200-25,100 25,25 24,0-49,25 25,-26-25,1 50,25-50,-50 24,25-24,-25 50,0 0,0-1,-25-24,-25-25,25 0,1 0,-26 0,0 0,50-50</inkml:trace>
  <inkml:trace contextRef="#ctx0" brushRef="#br0" timeOffset="191459.3573">11931 7962,'0'-49,"0"98,25-98,0 49,25 0,-1 0,26-25,-26 25,-24 0,0 0</inkml:trace>
  <inkml:trace contextRef="#ctx0" brushRef="#br0" timeOffset="241916.737">11237 9227,'49'0,"-49"50,-24-50,-1 0,25-50,0-24,0 49,25 0,-1 25,26-49,-25 49,25 0,-26 0,1 25,-25 24,75-24,-75 25,0-1,0 1,0-1,-50 1,25 0,-24 24,24-24,-25-26,50 26,-25-50,25 25,25-25,25 25,-25-25,-1 0,26 0,-25 0,0 49,24-49,-24 0,0 25</inkml:trace>
  <inkml:trace contextRef="#ctx0" brushRef="#br0" timeOffset="243137.8295">10840 10740,'0'-24,"0"-1,0-25,-25 50,0 0,-24 0,49 25,-25-25,25 50,-50-26,50 26,0 0,0-26,0 1,0 25,25-1,25-24,-25-25,24 0,-24 0,0 0,24 0,1-49,-50 24,0 0,0 0,0-24,0 24,-25-25,-24 50,-26-49,26 49</inkml:trace>
  <inkml:trace contextRef="#ctx0" brushRef="#br0" timeOffset="243435.5974">11038 10765,'0'50,"0"-100,25 100,-25-25,50-25</inkml:trace>
  <inkml:trace contextRef="#ctx0" brushRef="#br0" timeOffset="244021.1">11435 10691,'0'0,"0"25,-49 24,49-24,0 0,25 24,-1-49,1 0,50 25,-26-25,-49 25,25-25,-25 50,-50-26,1-24,24 0,25 25,-25-25,-24 0,24 0</inkml:trace>
  <inkml:trace contextRef="#ctx0" brushRef="#br0" timeOffset="244271.611">11386 10765,'74'-99,"-148"198,173-198,-49 99,-1 0,1 0,-1 0,1 0,0 0</inkml:trace>
  <inkml:trace contextRef="#ctx0" brushRef="#br0" timeOffset="246378.8603">10790 12229,'0'-25,"-24"-25,24 25,0 1,0-26,0 0,24 50,1-24,25 24,-1 0,-24 0,0 0,25 0,-26 0,26 24,-50 26,0-25,0 24,0 1,-50 25,1-26,-1 1,1 24,-26-49,50-25,25 25,50-25,0 0,-1 0,26 0,-26 0,1 0,-25 0,-1 0</inkml:trace>
  <inkml:trace contextRef="#ctx0" brushRef="#br0" timeOffset="247478.9217">10518 13519,'0'24,"0"51,0-1,0-24,0-1,0-24,0 0,0 49</inkml:trace>
  <inkml:trace contextRef="#ctx0" brushRef="#br0" timeOffset="247734.5827">10766 13692,'0'0,"0"-25,24 25,26 0</inkml:trace>
  <inkml:trace contextRef="#ctx0" brushRef="#br0" timeOffset="248243.411">11138 13543,'0'-24,"0"48,0-24,0 50,0 24,-50-74,50 25,25 0,49-25,-49 0,0 0,24 0,-24 50,0-26,50 26,-75 0,24-50,-24 24,-49 1,24-25,0 0,-25 0,26 0,-26 0,25 0,0 0</inkml:trace>
  <inkml:trace contextRef="#ctx0" brushRef="#br0" timeOffset="248522.6657">11138 13543,'49'-99,"-98"198,148-198,-50 50,1 49,0 0,-1 0,1 0,-25 24,-25 26</inkml:trace>
  <inkml:trace contextRef="#ctx0" brushRef="#br0" timeOffset="249732.1391">10493 14908,'0'-50,"0"25,0 75,0-1,0 1,0 0,0-26,0 1,0 25,0-1,25-49</inkml:trace>
  <inkml:trace contextRef="#ctx0" brushRef="#br0" timeOffset="250009.4728">10766 14982,'0'25,"0"-50,0 25,24 25</inkml:trace>
  <inkml:trace contextRef="#ctx0" brushRef="#br0" timeOffset="250547.3412">11088 14908,'0'0,"0"24,-50 1,50 0,0 25,25-26,0-24,25 0,-26 50,26-50,-50 25,25-25,-25 25,0-1,0 26,-50-50,25 25,1-25,-26 0</inkml:trace>
  <inkml:trace contextRef="#ctx0" brushRef="#br0" timeOffset="250801.2036">11063 14908,'99'-25,"-198"50,273-50,-125 25,1 0,-25 0,25 0</inkml:trace>
  <inkml:trace contextRef="#ctx0" brushRef="#br0" timeOffset="252833.8558">7467 16545,'-25'0,"25"25,0-50,49 25,-73 25,-1-25,25-25,25 25,-25-50,0 1,49 49,1 49,-50 1,0-1,0 1,0 24,0-24,0 0,0-1,-50-24,1 25</inkml:trace>
  <inkml:trace contextRef="#ctx0" brushRef="#br0" timeOffset="253861.2988">10592 16247,'0'-25,"25"25,-25-49,0 24,0 0,0 75,0-1,0 1,0 24,0-24,0 0,0-1,49-24,-49 0,0 24</inkml:trace>
  <inkml:trace contextRef="#ctx0" brushRef="#br0" timeOffset="263510.4388">10319 17314,'0'-50,"0"75,-25-25,25-25,25 25,0 0,-25 25,0 0,0-1,-50-24,1 0,24 0,25-49,0 24,25 25,24 0,-24 0,0 0,49 0,-74 25,75 24,-75-24,0 25,0-1,0 1,-75 0,51-1,-1-24,-50 25,26-50,24 25,-25-25,25 0,25-25,0 0,0-25,0 26,50 24,-25 0,24 0,1 0,-25 0,25 0,-26 49,1-24,-25 25,75-26,-51 26</inkml:trace>
  <inkml:trace contextRef="#ctx0" brushRef="#br0" timeOffset="263779.9669">10691 17587,'25'-25,"-50"50,50-100,0 75,24 25</inkml:trace>
  <inkml:trace contextRef="#ctx0" brushRef="#br0" timeOffset="264401.3563">11063 17438,'0'-50,"0"100,-25-100,25 100,0-1,0-24,0 0,0 25,25-50,-25 24,50-24,-50 25,25-25,-25 25,0 25,0-26,0 1,-25 25,-25-50,25 0,25-25,0 0</inkml:trace>
  <inkml:trace contextRef="#ctx0" brushRef="#br0" timeOffset="264701.4607">11038 17487,'25'-25,"0"25,-75 25,174-99,-74 74,0-25,-1 25,1 0,-50-50,50 50</inkml:trace>
  <inkml:trace contextRef="#ctx0" brushRef="#br0" timeOffset="289881.9507">10865 8062,'49'0,"-73"0,-1 0,25-50,0 75,0 0,0-1,-25-24,0 0,25-24,0-26,50 50,-25 0,-25 25,0 0,-25-25,50 0,-50 0,25-25,0-50,0 50,25 25,24-24,1 24,-1 0,-24 0,25 0,-50 24,0 26,0-25,0 0,0 24,0-24,0 25,0-25,0 24,0-24,0 0,0 0,-25 24,25-24,0 0,-25 24,25-24,0 0,-49 25,49-26,-25 26,25 0,25-50,24 0,1-25,24 25,1 0,-26 0,26-25,-50 25,-1 0</inkml:trace>
  <inkml:trace contextRef="#ctx0" brushRef="#br0" timeOffset="357766.8415">17364 5110,'0'-25,"0"0,0-24,49 49,1 0,-25 0,-1 0,26 0,-50 24,50 1,-50 0,0 25,0-1,0-24,0 0,-25 24,-25-24,25 25,-24-50,49 25,-25-25,25-75,25 50,24 1,-24-26,25 25,24-24,-24 24,0 25,-1-75,-24 75,-25-24,25 24,-25-25,25 25,-25-25,-25 25,0 0,-49 25,74 0,-25 24,25 1,0-1,0 1,0 0,0-1,0 1,49-1,-24-49,0 0,25 0,-26-24,1-1</inkml:trace>
  <inkml:trace contextRef="#ctx0" brushRef="#br0" timeOffset="358262.4489">17215 4762,'-25'0,"50"0,49 0,50 0,75 0,74 0,-50 0,-50 0</inkml:trace>
  <inkml:trace contextRef="#ctx0" brushRef="#br0" timeOffset="359979.8383">19075 4390,'0'50,"0"0,0-26,0 1,0 0,0 25,0-26,0 1,0 25,0-25,0-1,50 26,-50 0,0 24,0-24,0 24,0 1,0-26,0 1,0 24,0-24,0-1,25 1,-25 24,0-24,0 0,0-1,49 1,-49-1,0 26,0-25,0-1,0 1,0-1,0 1,25 24,-25 1,0-1,0 1,0-1,0 0,0 26,0-51,0 26,0-1,0 1,0-1,50 25,-50 0,0 1,0-1,0 25,0 49,49-24,-49-25,0 50,50-25,-50-50,0 0,0 0,0 50,25-25,-25 0,0-24,0 24,0 99,0-50,0 1,0 0,0-25,0 24,0 50,74 25,-74-49,0 24,0 50,0-50,50 75,-50 0,0-100,49-24,-49 24,0 0,0 75,0 0,50-99,-50-25,0 24,0 1,0 0,49 24,-49 25,50-24,-50-26,0-74,0 1,0-26,-25 25,25-24,0-1,0 1,0-26,0 1,0-25,0-1,0 26,0-25,0 49,25-24,0-50,-25 49,25-49</inkml:trace>
  <inkml:trace contextRef="#ctx0" brushRef="#br0" timeOffset="361942.9231">16744 5779,'-25'0,"74"0,26 0,-50 0,-1 0,1 0,25 0,24 0,-49 0,0 25,24-25,-24 0,0 0,0 0,24 0,-24 0,0 0,25 0,24 0,-24 0,-1 0,1 0,-1 0,51 0,-1 0,25-25,-25 25,0 0,25-49,0 49,-24 0,24-50,-25 50,25-49,25 49,0-50,-1 50,26 0,0-50,-1 50,-49 0,0-49,-49 49,-1 0,1-25,-1 25,25-50,50 50,25-49,-25 49,49 0,-24 0,-26 0,-48 0,-1 0,-25 0,1 0,-1 0,25 0,1 0,-1 0,25 0,-50 0,1 0,-1 0,-49 0,0 0,-1 0,26 0,-25 0,0 0,24 0,1 0,-25 0</inkml:trace>
  <inkml:trace contextRef="#ctx0" brushRef="#br0" timeOffset="362929.4688">19968 4738,'0'24,"0"26,0 25,0-1,0 25,0 0,0-24,25-26,-25 26,0-26,0-24,0 0,0-50,-50-49,50-25,0-50,-49 25,49 0,0 49,0 26,0 24,0 0,0-25,25 26,24-26,-24 50,25 0,-50-50,49 50,-24 25,-25 25,0 24,0-24,-25-1,0-49,-24 0,24 25,-25-25,26 0,24 25,24-25</inkml:trace>
  <inkml:trace contextRef="#ctx0" brushRef="#br0" timeOffset="363291.2893">20390 4539,'0'0,"-50"75,50 24,-49 25,49 0,0 0,0 0,0 0,0 0,0-74,0 24,49 0,-24-24,0-25,24-25,-24 0,0 0</inkml:trace>
  <inkml:trace contextRef="#ctx0" brushRef="#br0" timeOffset="363919.1318">20514 5110,'248'74,"-248"-49,-248-124,471 248,-223-125,-50 1,26-25,-26 0,50-25,0 1,25-1,0-25,-25 25,49 25,1-49,-25 49,24-75,-24 75,-25-49,50 49,-50-50,25 50,-25-25,0 1,-25 24,-25 0,50 49,-50 1,50-1,0-24,0 0,0 25,0-26,75 26,-25-50,-26 0</inkml:trace>
  <inkml:trace contextRef="#ctx0" brushRef="#br0" timeOffset="364191.1266">20588 4738,'348'-75</inkml:trace>
  <inkml:trace contextRef="#ctx0" brushRef="#br0" timeOffset="364463.4147">21283 4415,'198'472,"-198"-373,-198-595,198 421,198 745,-223-596,-24 26,-1-51,1 1,-1-1,25-24</inkml:trace>
  <inkml:trace contextRef="#ctx0" brushRef="#br0" timeOffset="373190.1678">17190 6623,'0'0,"-25"0,-24 0,-1 0,50 25,-50-1,50 26,-49 0,49-1,0 1,0-25,0 49,0-49,25 0,-25 24,49-49,-24 25,25-25,-26 0,1 0,25 0,-1-25,-24 1,-25-1,25 25,-25-25,0-25,0 1,0 24,0-50,0 26,0-1,-25 25,25 1,-49 24,49-50,-25 50,0 0,0 0,25 25</inkml:trace>
  <inkml:trace contextRef="#ctx0" brushRef="#br0" timeOffset="373525.4593">17661 6796,'-49'25,"98"-50,-98 75</inkml:trace>
  <inkml:trace contextRef="#ctx0" brushRef="#br0" timeOffset="374412.4893">18281 6548,'0'0,"25"0,-124-49,74 49,0 0,1 0,-51 0,50 25,25 24,0-24,-24 0,24 24,0-24,0 0,0 25,0-1,0-74,49 25,1 0,-1 0,1 0,0 25,-1 50,-49-50,50 49,-50-24,0-1,0-24,0 0,0 49,-75-74,51 25,-1-25,-25 0,25 0,1 0,-26 0,50-50,0 1,50 49,-26 0,1 0,25 0,-25 0,-1 0,-24 25</inkml:trace>
  <inkml:trace contextRef="#ctx0" brushRef="#br0" timeOffset="377346.7695">17785 8161,'0'0,"0"-25,0 99,50 1,-50 24,0 50,0-25,0-25,0 0,0-24,0-1,0-49,0 25,0-75,-25 25,25-50</inkml:trace>
  <inkml:trace contextRef="#ctx0" brushRef="#br0" timeOffset="379217.7518">17215 10244,'0'-49,"0"24,0 0,0 75,0 24,0 1,0-1,0-24,0 24,0-49,0 0,0 24,25-49</inkml:trace>
  <inkml:trace contextRef="#ctx0" brushRef="#br0" timeOffset="379487.331">17488 10418,'0'-25,"0"50,49-50,1 25</inkml:trace>
  <inkml:trace contextRef="#ctx0" brushRef="#br0" timeOffset="380103.2806">17934 10195,'0'-50,"0"100,0-75,-25 25,25 25,0 0,0-1,0 26,0-25,50-25,-25 0,-25 25,25-25,24 49,-49-24,25-25,-25 25,0 24,0-24,0 0,-74-25,49 0,0 0,0 0</inkml:trace>
  <inkml:trace contextRef="#ctx0" brushRef="#br0" timeOffset="380411.0448">17934 10120,'0'-49,"0"98,50-98,-25 49,24 0,-24 0,0 0,24 0,-24 0,0 0,0 0,24 0</inkml:trace>
  <inkml:trace contextRef="#ctx0" brushRef="#br0" timeOffset="381401.479">17736 11708,'0'25,"-25"-25,-25 0,50-50,0 25,0 0,0-24,50 49,0-25,-26 25,1 0,25 0,-25 0,-1 25,-24 0,50 49,-50 0,0 1,0 24,-25-25,25 1,-49-1,-1 1,25-26,-24 1,24 0,-50 49,26-99,24 25,-25-25,25 0,25-75,25 26,25 49,24 0,-49 0,0 0,25 24,-1 26,1-25,-1 24,-24-24,0 25,25-50,-26 49,26-49</inkml:trace>
  <inkml:trace contextRef="#ctx0" brushRef="#br0" timeOffset="382339.8728">17686 14064,'0'25,"-50"-25,26 0,-1-25,25-24,0 24,0 0,0 0,25-24,24 49,1 0,0 0,-1 0,1 24,24 1,-74 25,25 24,-25 1,0-1,0 0,0 26,-50-26,1-24,-1-1,25-24,1-25,-51 0,50-74,25-1,0 26,0-1,0 0,75 50,-26 0,1 0,24 25,-24 0,-25 25,-25-25,49-25,-49 49,50-49</inkml:trace>
  <inkml:trace contextRef="#ctx0" brushRef="#br0" timeOffset="382529.8834">18257 14213,'74'50</inkml:trace>
  <inkml:trace contextRef="#ctx0" brushRef="#br0" timeOffset="383128.6077">18554 13915,'-149'323,"298"-646,-174 323,25 50,-24 24,24-49,0 0,24-25,1 0,25 0,-50 25,49-25,-24 0,-25 49,25-49,-25 25,50-25,-50 50,24-1,-24 1,0-25,-24 0,-26-25,50 49,-50-49,1 0,24-24,25-26,0 25,-25 25,25-50</inkml:trace>
  <inkml:trace contextRef="#ctx0" brushRef="#br0" timeOffset="383366.3254">18554 13940,'323'-198,"-646"396,695-396</inkml:trace>
  <inkml:trace contextRef="#ctx0" brushRef="#br0" timeOffset="384059.1343">18232 14163,'-50'0,"75"0,0 0,0 0,-25 50,0-25,-50 0,0-25,50-50,0 25,25 25,0 0,25 0,-1 0,-49 25,-49-25,24 0,0 0,0 0,-49 0,74-25,0 0,25 25</inkml:trace>
  <inkml:trace contextRef="#ctx0" brushRef="#br0" timeOffset="392622.7667">8806 18008,'0'-25,"0"1,-25 24,-49-50,24 50,1 0,24 0,-25 25,50 24,-49-24,49 0,-50 25,50-26,0 1,25 25,24-25,-24-25,0 49,25-49,-26 0,-24 25,50-25,-50 25,0 0,0 24,-50-24,1-25,-26 0,26 0,-1 0,25 0,1 0,-26 0,75 0,0 50,-1-26</inkml:trace>
  <inkml:trace contextRef="#ctx0" brushRef="#br0" timeOffset="393041.1606">8831 18405,'0'-50,"0"100,0-149,25 99,-25 25,0 24,0 1,0-1,0-24,0 25,0-25,0 24,0 1,0 0,0-26,24-24</inkml:trace>
  <inkml:trace contextRef="#ctx0" brushRef="#br0" timeOffset="393613.1266">9079 18529,'0'-74,"0"148,0-99,-50 75,50 0,0-1,25-24,0 25,24-50,-24 0,-25-25,25 25,-25-25,0 0,0-24,0 24,0 0,0 0,0-25,0 26,-50 24,50-25,-24 25,-1 0,25 25</inkml:trace>
  <inkml:trace contextRef="#ctx0" brushRef="#br0" timeOffset="403154.318">20191 6127,'25'0,"-25"49,75 26,-75-26,49-24,-49 0,25 25,-25-26,50 26,-50-75</inkml:trace>
  <inkml:trace contextRef="#ctx0" brushRef="#br0" timeOffset="403613.2691">20787 6127,'-25'49,"50"-98,-50 173,-50-25,1 50,0 0,-26-1,26 1,0 25,24-50,0-50,50-24,0-25,-24-25,24 74,0-123</inkml:trace>
  <inkml:trace contextRef="#ctx0" brushRef="#br0" timeOffset="404013.5019">20687 6896,'0'0,"50"0,-50-50,0 75,0 25,0-1,0 1,0-1,0 1,0 0,0-1,0-24,0 0,25-25,0 0</inkml:trace>
  <inkml:trace contextRef="#ctx0" brushRef="#br0" timeOffset="404746.9889">21134 6846,'0'-25,"0"50,-25-50,0 25,1 0,24 25,-50 0,50 25,0-1,0 1,0-1,0-24,0 25,25-50,-25 25,49-25,-24 0,0 0,25 0,-1 0,-24-50,-25 25,0 0,0-24,0-1,0 1,0-1,0 25,-25 25,-24 0,-1 0,0 0,26 0,24 25</inkml:trace>
  <inkml:trace contextRef="#ctx0" brushRef="#br0" timeOffset="410372.2293">20142 8186,'0'49,"-50"-24,25-25,25-25,0-24,0 24,25 0,25 25,-1 0,-24 0,0 0,25 0,-50 25,0 24,0 1,0 0,-25-1,0 1,-25 24,26-24,-51-25,26-25,-1 74,25-74,25-50,0 1,25 49,0 0,24 0,1 0,0 0,-1 0,-24 0,0 0,24 0,26 0,-50 0</inkml:trace>
  <inkml:trace contextRef="#ctx0" brushRef="#br0" timeOffset="410709.8918">20663 8235,'-100'99,"200"-198,-224 273,49-75,26-25,-26 26,26-51,24 1,25-1,-50-24,1 50,49-26,-25-49,25 50,25-75,24 0</inkml:trace>
  <inkml:trace contextRef="#ctx0" brushRef="#br0" timeOffset="411031.5993">20563 8558,'-49'248,"49"-199,49-346,-98 619,74-322,-1 0,1 0,0 0,25 0</inkml:trace>
  <inkml:trace contextRef="#ctx0" brushRef="#br0" timeOffset="411600.5145">20886 8657,'-75'-25,"75"50,75-25,-174 0,99 49,-50-24,50 25,0-1,0 1,0-25,25-25,24 0,-49 25,75-25,-50 49,0-49,24-25,-49 1,0-26,25 0,-25 26,0-1,0-25,0 25,-25 25,-24 0,24 0,0 0</inkml:trace>
  <inkml:trace contextRef="#ctx0" brushRef="#br0" timeOffset="415856.0055">20142 9897,'0'0,"0"-25,0 0,25 25,-25-49,49 49,1-25,-25 25,49-50,-24 50,-26 0,1 0,25 0,-50 25,0 25,0-25,0-1,0 26,0-25,-50 24,50-73,50-1,-1 25,-24 0,25 0,-25 25,24 24,-49-24,0 25,-25-25,1 24,-26-24,-24 25,24-50,0 24,1-24,24 0,-25 0,100 0,0-49,24 49,-24 0,49-25,-25 25,1-50,-26 50,1-49,0 49,-26-100</inkml:trace>
  <inkml:trace contextRef="#ctx0" brushRef="#br0" timeOffset="416101.8667">21035 9872,'99'-99,"-198"198,-149 1241</inkml:trace>
  <inkml:trace contextRef="#ctx0" brushRef="#br0" timeOffset="416355.1893">21208 10393,'-49'546,"98"-1092,-98 1117,49-547</inkml:trace>
  <inkml:trace contextRef="#ctx0" brushRef="#br0" timeOffset="416874.1568">21556 10468,'0'-50,"0"100,-25-100,0 75,25 24,0 1,-50-25,50 0,0 24,0-24,50 25,-25-50,-25 24,49-24,-24 0,25-24,-1-51,-49 26,0-1,50 0,-50 26,0-26,-74 0,49 50,0 0,-25 0,26 0,24 25</inkml:trace>
  <inkml:trace contextRef="#ctx0" brushRef="#br0" timeOffset="421013.2642">20142 12030,'0'0,"0"-25,0-24,0 24,0 0,74 25,-24-49,-25 49,24 0,-24 0,-25 24,50 26,-50 0,0-1,0 1,-25 24,0-49,-25 25,1-25,24-1,50 26,24-50,26 0,-1-25,1 25,-26-25,26-24,-26 24,1-50,-1 51,1-1,-25-50,-25 26,50-1,-50 25,0-24,0 24,0 124,-50 50,0 25,1-1,-1-24,50-25,-74 0,74-49,0-26,0-24,0 25</inkml:trace>
  <inkml:trace contextRef="#ctx0" brushRef="#br0" timeOffset="421281.7492">21060 12427,'49'447</inkml:trace>
  <inkml:trace contextRef="#ctx0" brushRef="#br0" timeOffset="421718.2261">21407 12551,'124'25,"-75"25,-321 24,371-223,74 248,-173-49,0-25,-24 24,-26 1,0-50,50 25,-49-25,-1 0,50-75,0 51,-25-26,25 25,0 0,0 1,0-26,50 50,-50-25,50 25,-26 0,1 0,-25 75</inkml:trace>
  <inkml:trace contextRef="#ctx0" brushRef="#br0" timeOffset="427020.3654">20638 13791,'-50'0,"25"0,25-24,-24-26,24 0,0 1,0 24,74-49,-24 74,-1 0,-24 0,0 0,24 49,-24 1,-25-1,50 26,-50-1,-25 1,0 24,-49-50,24 1,1 0,24-50,-50 0,75-25,0-50,25 51,0 24,25-25,-1 25,1 0,-1 0,1 0,0 0,24 49,-49-49,0 0,0 0,24-24,1-51,-50 50,49-49,-49 24,25-24,-25 24,0 26,0-26,0 75,0 49,-25 25,25 25,-99 75,50-1,-1-24,0-25,50-50,0-49,-49-1,49-24</inkml:trace>
  <inkml:trace contextRef="#ctx0" brushRef="#br0" timeOffset="427280.1913">21208 14362,'25'372</inkml:trace>
  <inkml:trace contextRef="#ctx0" brushRef="#br0" timeOffset="427687.1492">21556 14362,'-50'322,"75"-322,-50-198,75 74,-1 422,-49-323,25-25,-25 1,0-26,0 26,0 24,0 0,-50-25,1 50</inkml:trace>
  <inkml:trace contextRef="#ctx0" brushRef="#br0" timeOffset="428807.8507">19919 15453,'-25'0,"0"0,-25 0,25 0,1 0,73 0,26 0,74 0,173 0,100-24,223-51,173-24,150 24,-1-24,-198 25,-298 74,-198-50,-99 50,-100 0,-74-49,-25 49,-24 0,-1 0,-24 0,-1 0,1 0</inkml:trace>
  <inkml:trace contextRef="#ctx0" brushRef="#br0" timeOffset="431340.5623">21556 15701,'0'-24,"-25"24,25-25,0 0,-25 25,25-50,0 75,0 50,0 24,0 25,50 25,-50-50,0-25,49-24,-49-1,0 1,0-75,0-24,0 24</inkml:trace>
  <inkml:trace contextRef="#ctx0" brushRef="#br0" timeOffset="431834.7702">21481 15825,'0'-24,"0"48,0-98,0 49,0 0,-49 25,49 25,-50 25,0-25,50 24,-49-49,49 25,25-25</inkml:trace>
  <inkml:trace contextRef="#ctx0" brushRef="#br0" timeOffset="432479.6546">21580 16421,'-49'0,"24"0,0 0,-24 0,49 25,-50-25,50 24,-74-24,98 0,26 0,24 0,26 0,-1 0,-50 0,1-49,-25 49,24-25,1 25</inkml:trace>
  <inkml:trace contextRef="#ctx0" brushRef="#br0" timeOffset="433547.3946">17959 15503,'0'0,"-25"0,-24 0,-26 0,50 0,1 0,-1 0,50 0,49 50,100-50,74 0,99-25,50 25,-75-50,-123 50,-100 0,-50 0,-73 0,24 25</inkml:trace>
  <inkml:trace contextRef="#ctx0" brushRef="#br0" timeOffset="442267.6704">19398 2803,'-25'0,"0"0,0 0,-24 0,73 0,1 0,0 0,0 0,24 0,1 25,-25-25,0 0,24 0,-24 0,25 0,-1 0,1 0,-1 0,1 0,0 0,-25 0,24 0,26 0,-26 0,26 0,-51 0,1 0,0 0,49 0,-24 0,-25 0,0 0,24 0,-24 0,0 0,24 49,-24-49,0 0,0 0,24 0,-24 0,0 0,25 0,-26 0,1 0,50 0,-50 0,24 0,-24 0,0 0,0 0,24 0,-24 0,0 0,24 0,-24 25,0-25,25 0,-26 0,26 0,0 0,-1 0,1 0,24 0,-24 0,-1 0,1 25,-25-25,24 0,-24 0,0 0,0 0,24 50,-24-50,0 0,50 0,-26 0,26 0,-1 0,-24 0,-1 0,1 0,-1 0,1 0,24 0,-24 0,0 0,-1 0,1 0,-1 24,26-24,-1 0,1 0,-26 0,26 0,-50 0,24 0,-24 0,25 0,24 0,-49 0,0 0</inkml:trace>
  <inkml:trace contextRef="#ctx0" brushRef="#br1" timeOffset="518239.9128">10642 2034,'0'0,"0"-25,0 0,0-24,0 74,0-1,0 26,0 24,0 1,0-1,-25 1,25-26,0 26,0-51,0 1,0 25,49-50,-24 0,25 0,-25 0,-1 0,-24-25</inkml:trace>
  <inkml:trace contextRef="#ctx0" brushRef="#br1" timeOffset="518554.5371">10418 2257,'248'0</inkml:trace>
  <inkml:trace contextRef="#ctx0" brushRef="#br1" timeOffset="518954.0618">11038 2257,'100'0,"-76"0,-222 0,272 0,100 0,-149 0</inkml:trace>
  <inkml:trace contextRef="#ctx0" brushRef="#br1" timeOffset="519309.9374">11138 2406,'124'0</inkml:trace>
  <inkml:trace contextRef="#ctx0" brushRef="#br1" timeOffset="521495.2733">11931 2158,'0'-50,"0"26,50 24,0 0,-1 0,-24 24,-25 1,0 0,0 0,0 24,0-24,-50 25,26-25,-26-25,25 49,0-49,50 0,25-49,-25 49,24-75,-24 75,0-49,24 49,-49-50,50 50,-50-50,50 50,-50-49,0 24,-50 25,50 25,-25 24,25-24,0 0,0 25,0-26,0 1,25-25,-25 50,74-50,-49 49,25-49,-1 0,1-24,0-26,-50 25,0-24,25 49,-25-25,-25 74,25-24,0 0,0 49,0-24,0-25,0 0,0 24,0-24</inkml:trace>
  <inkml:trace contextRef="#ctx0" brushRef="#br1" timeOffset="522147.3739">12849 2108,'50'224,"-100"-448,100 423,-25-199,-1-50,26 50,-25-74,0 74,24-50,-24 50,25-49,-1-1,-49 25,25 25,-25-25,-50 25,1 75,49-50,0-1,-25 26,25-25,0 0,0-1,0 51,25-75,24 25</inkml:trace>
  <inkml:trace contextRef="#ctx0" brushRef="#br1" timeOffset="522838.93">13345 2332,'99'-25,"-99"50,-24-25,24-25,0-25,24 50,26 0,-25 0,-25 75,0-26,-25-24,25 25,-50 24,50-24,-49-1,49-24,-25-25,25 25,25-25,0 0,24 0,1 0,0 0,-1-25,1 25,24 0,1 0</inkml:trace>
  <inkml:trace contextRef="#ctx0" brushRef="#br1" timeOffset="523549.8118">12874 2034,'50'0,"-26"0,-24 50,50-26,-50 1,0 25,0-1,0-24,0 0,0 25,-50-26,26-24,24 25</inkml:trace>
  <inkml:trace contextRef="#ctx0" brushRef="#br1" timeOffset="551417.586">13668 3969,'0'-50,"0"25,-25 75,25 0,0 24,0-24,0 24,0 25,0 0,0 50,0-25,0 0,0 25,0 25,0-25,25 24,-25 75,0-24,49 24,-49 0,0-25,0 50,0-50,0 25,0-25,0 0,0-24,0-1,0 75,0-50,0 25,0 1,0 23,0 51,50-25,-50-1,0 1,74-50,-74-50,0 1,0-26,0 26,50 24,-50-25,0 100,50 25,-50 24,0 50,49-25,-49-75,0-73,50-1,-50-74,0 24,49 1,-49 0,50-1,-50 1,50 0,-50 24,49 0,-49-24,50 0,-50-25,0 24,49-49,-49-25,0 1,0-51,-49-148,24 25</inkml:trace>
  <inkml:trace contextRef="#ctx0" brushRef="#br1" timeOffset="552684.4086">14164 5234,'0'-50,"25"50,49 0,-24 0,24 0,25 0,25 0,25 0,-25 0,0 0,-49 0,-1 0,-24 0,-26 0,26 0,-25 0,-25-25</inkml:trace>
  <inkml:trace contextRef="#ctx0" brushRef="#br1" timeOffset="559224.9156">14362 5556,'-25'-25,"25"50,-49-25,24 0,75 0,-26 0,-24 25,0 25,-24-26,-1-24,25-24,-25 24,25-25,25 25,24 0,-49 49,-24-49,-1 0,25-49,0 24,0 0,49-24,1 49,-25 0,24 24,-24 51,-25-50,0 24,0-24,0 25,0-26,0 26,0-25,0 0,0 24,-49-49,49 50,-50-50,50 25,-50-25,-24 0,49 0,25-50,0 25,25 25,25 0,-1 25,-24 0,25 0,-26 24,-24-24,50-25,-50 25,25-25,25 0,-26-25,-24-24</inkml:trace>
  <inkml:trace contextRef="#ctx0" brushRef="#br1" timeOffset="560095.1141">14238 4341,'0'0,"0"-25,0 0,0 0,0-24,0 24,0 0,0 50,0 0,0 49,0-24,0 24,0 1,25 24,-25-50,0-24,0 0,25-25,-25 50,25-50,-1 0,26 0,-25 0,0-25,24 0,-49-25,-25 50</inkml:trace>
  <inkml:trace contextRef="#ctx0" brushRef="#br1" timeOffset="560461.299">14065 4539,'322'-99</inkml:trace>
  <inkml:trace contextRef="#ctx0" brushRef="#br1" timeOffset="563071.3756">14387 6697,'0'-25,"-25"25,25-49,-49 49,-1 0,25 0,0 0,-24 25,24-1,25 1,0 25,-25-25,25-1,0 26,0-25,0 0,0 24,0-24,0 25,25-25,25-25,-1 0,1 0,-1 0,1 0,0-25,-26-25,-24 25,25 25,-25-49,0-1,50 50,-50-74,0 49,0 0,0 0,0-24,-25 24,0 25,0 0,1 0,-26 0</inkml:trace>
  <inkml:trace contextRef="#ctx0" brushRef="#br1" timeOffset="564753.7751">14511 7541,'0'-50,"-50"50,26 0,-26 0,50 74,-50-24,1 0,49 24,-50 25,50 25,0-49,0-26,0 26,0-26,0 1,0 24,0-49,50 25,-1-50,1-25,-50-25,0 1,0 24,-25 25,-24 0,24 0,-50 0,1 0,0 0,49 0,25 50</inkml:trace>
  <inkml:trace contextRef="#ctx0" brushRef="#br1" timeOffset="566251.9006">14511 9203,'0'0,"-50"0,26 0,-1 0,-25 0,1 0,24 0,0 0,-25 0,26 0,73 0,-24-25,25 0,-26-25,-24 26,25 24,-25-50,50 50,-50-50,25 50,-25-49,24 24,26 74,-50 26,0 49,0 50,-25-1,25-49,0 50,-99 24,99-123,0-1,0-49,0-124</inkml:trace>
  <inkml:trace contextRef="#ctx0" brushRef="#br1" timeOffset="567098.6411">14437 10592,'0'74,"24"-24,-24 49</inkml:trace>
  <inkml:trace contextRef="#ctx0" brushRef="#br1" timeOffset="567534.2423">14586 11509,'74'298</inkml:trace>
  <inkml:trace contextRef="#ctx0" brushRef="#br1" timeOffset="567592.568">14685 12129,'0'149</inkml:trace>
  <inkml:trace contextRef="#ctx0" brushRef="#br1" timeOffset="567653.917">14734 12774,'0'149</inkml:trace>
  <inkml:trace contextRef="#ctx0" brushRef="#br1" timeOffset="567705.782">14784 13494,'-25'49</inkml:trace>
  <inkml:trace contextRef="#ctx0" brushRef="#br1" timeOffset="568112.1643">14685 14436,'0'25</inkml:trace>
  <inkml:trace contextRef="#ctx0" brushRef="#br1" timeOffset="616019.7109">16793 4291,'-25'0,"25"-25,-24 25,-26-24,25 24,100 0,-26 0,26 0,-26 0,1 0,-25 0,24 0,-24 0,0 0,0 0,49 0,-24 0,-1 0,1 0,-1 0,1 0,0 0,24 0,-24 0,-1 0,1 0,0 0,-1 0,1 0,-25 0,-1 0,1 0,25 0,-25 0,-1 0,26 0,24 0,-24 0,0 0,-1 0,1 0,-25 0,24 0,-24 0,0 0,24 0,1 0,24 0,1 0,-26 0,1 0,0 0,-1-50,26 50,-1 0,1-50,-1 50,0 0,-24 0,24 0,1 0,-1 0,-24 25,-1-25,1 0,-25 0,49 0,-24 0,24 0,1 0,-1 0,1 0,-26 0,26 0,-26 0,1 0,-1 0,1 0,0 0,24 0,0 0,1 0,-1 0,1 0,-26 0,1 0,-25 25,24-25,1 0,0 0,-1 0,26 0,-26 50,26-50,-26 0,1 0,-1 0,-24 24,25-24,-1 0,1 50,0-50,-26 0,26 0,-25 0,-25 25,25-25,-25 25,24-25,-24 49,0-24,0 0,0 49,0 25,0 1,0 49,0-25,0 49,-24 1,24-50,0-25,0-25,0 1,0-1,0 26,0 24,0 0,0 49,24 1,-24-25,0-1,0-23,0-26,0 25,0-50,0 1,0 49,0 0,0 0,0 74,0 1,0 24,0-74,0 24,0-49,0 25,0-25,0 25,50 25,-50-26,0 26,0 24,0-24,0 0,0 24,0-49,0 25,0-1,0 1,0-50,0 0,0-25,0 50,-25 25,25-50,0 24,-74 26,74 0,0 24,0 50,0-49,0-26,0 26,0-1,-50-24,50-75,0 0,0-24,0-1,0 0,0-24,-25 0,25-26,0 1,0 25,0 0,-49 24,49 0,0 50,-50 149,50-149,0-49,0-26,0-24,0 0</inkml:trace>
  <inkml:trace contextRef="#ctx0" brushRef="#br1" timeOffset="617799.157">16694 4242,'0'0,"-25"0,25-25,0-25,0 100,-50 24,50 1,0 24,0 0,-49 50,49-25,0 0,-50 25,50 0,0-25,0-25,-49 25,49 0,0 25,-25-25,25-25,0 25,-50 0,50-25,0 25,0 0,0-25,0 1,0-1,0-25,0 1,0 49,0-25,0 0,0 0,0 1,0 48,0-24,0 1,0-26,0 50,0-50,0 25,0 0,0-25,0 25,0 50,0-50,0 25,0-25,0 49,0-49,0 50,0-50,0 25,0-50,0 0,0-24,0-1,0 25,0 0,0-24,0-1,0 1,0-1,0 25,0 1,0-1,0 25,0-25,50 0,-50 0,0 1,0-26,0 25,0 50,0-74,0-1,0 0,0 26,49 48,-49 1,0 25,0-50,0 0,0-25,0-24,0-1,0 25,50 0,-50 50,0-74,25-1,-25 0,49 1,-49 49,50 25,-50-50,0-25,50 1,-50 49,49-25</inkml:trace>
  <inkml:trace contextRef="#ctx0" brushRef="#br1" timeOffset="618779.8894">16744 15007,'0'-25,"-25"25,25-50,0 26,0-1,25 25,-25 25,0 24,24 1,-24-1,0 26,0-1,50 1,-50-1,0 1,25-26,-25 1,0-25,0-1,49 26,-49-25,25-25,-25 25,25 49,-25-49,50-25</inkml:trace>
  <inkml:trace contextRef="#ctx0" brushRef="#br1" timeOffset="619148.0443">16744 15577,'1265'-49,"-1265"98,-1265-49,2480 0</inkml:trace>
  <inkml:trace contextRef="#ctx0" brushRef="#br1" timeOffset="627365.2085">22945 6623,'0'-50,"-50"50,50-25,-25 1,25-1,-25 25,25 25,-49-1,49 51,0-26,0 1,0 0,0-1,0-24,-25 25,25-25,0-1,0 51,0-50,74-25,-49 0,25 0,-25 0,-1-25,26 25,-50-25</inkml:trace>
  <inkml:trace contextRef="#ctx0" brushRef="#br1" timeOffset="627736.7509">22821 6871,'198'-50</inkml:trace>
  <inkml:trace contextRef="#ctx0" brushRef="#br1" timeOffset="628116.1251">22796 6697,'298'-149</inkml:trace>
  <inkml:trace contextRef="#ctx0" brushRef="#br1" timeOffset="629122.9233">23441 6375,'0'-25,"-25"50,25 0,-50 49,50 0,-49 26,49-1,-50 50,50-25,0-25,0 25,0-50,0-24,50-25,-50 0,74-25,-24 74,-1-74,-24 0,25 25,-25-25,-1 0,-24-25</inkml:trace>
  <inkml:trace contextRef="#ctx0" brushRef="#br1" timeOffset="629801.5216">23540 6697,'0'0,"0"50,74 24,-49-24,25 0,24-1,-24 1,-25-25,24 24,1-24</inkml:trace>
  <inkml:trace contextRef="#ctx0" brushRef="#br1" timeOffset="630515.3691">23887 6772,'0'-75,"0"150,-25-125,25 75,-24 0,-26 74,0-25,26 1,24-26,-75 26,75-50,-25 24,25-24</inkml:trace>
  <inkml:trace contextRef="#ctx0" brushRef="#br1" timeOffset="631167.8608">23590 6573,'-25'0,"50"0,-1 0,51-49,-26 49,1 0</inkml:trace>
  <inkml:trace contextRef="#ctx0" brushRef="#br1" timeOffset="631789.5845">24061 6400,'149'0,"-100"74,-247-148,471 198,-248-50,24 0,-49 1,0-1,50 26,-50 24,-25 0,25-50,-74 25,24 0,25-24,-24-26,24 1,25 0,-50-26,50 26,-25-50</inkml:trace>
  <inkml:trace contextRef="#ctx0" brushRef="#br1" timeOffset="633239.0767">22374 8979,'0'0,"0"-25,0-24,0 24,25 25,49 74,-49 1,-25-1,50 1,-50-26,25 1,-25-25,49-25,-49-50,25-24,-25-75,74-25,-74 50,75 25,-75 74,49 25,1 25,-25-25,0 74,24-74</inkml:trace>
  <inkml:trace contextRef="#ctx0" brushRef="#br1" timeOffset="634130.9307">23143 8830,'25'50,"-50"-100,50 125,-25-26,74 1,-49 0,0-1,25-49,-26-24,-24-1,50-25,-50 0,0-24,0 0,0 24,0 25,-25 25,-24 0,98 0,-24 0,0 0,24 0,-24 0,-25 25,0 25,0 24,0-49,0 0,0 24,0 1,50-25,-25-25,-1 0,1 0,25-25,-25 25,-25-50,49 1</inkml:trace>
  <inkml:trace contextRef="#ctx0" brushRef="#br1" timeOffset="634568.1856">23862 8409,'249'744,"-498"-1488,547 1488,-273-744,-25-25</inkml:trace>
  <inkml:trace contextRef="#ctx0" brushRef="#br1" timeOffset="635049.0537">24185 8582,'0'-49,"25"49,-50 49,75-49,-1 25,-24 25,25-25,-26-1,1 26,-25-25,75-25,-75 25,0-50</inkml:trace>
  <inkml:trace contextRef="#ctx0" brushRef="#br1" timeOffset="635676.5823">24458 8558,'0'-100,"0"200,0-224,0 173,-50 1,50 24,-49-24,49-1,-25-24,25 50,-25-51,25 1,0 25,0-75</inkml:trace>
  <inkml:trace contextRef="#ctx0" brushRef="#br1" timeOffset="636216.6615">24210 8334,'0'0,"-25"0,75 0,-1 0,1-24,-1 24,-24 0,0 0</inkml:trace>
  <inkml:trace contextRef="#ctx0" brushRef="#br1" timeOffset="636591.2074">24681 8161,'-124'1042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SAMPLING THEORY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DOYEL SARKAR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Statistics and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statistic</a:t>
            </a:r>
            <a:r>
              <a:rPr lang="en-US" dirty="0" smtClean="0"/>
              <a:t> is a numerical value computed from a sample or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statistic</a:t>
            </a:r>
            <a:r>
              <a:rPr lang="en-US" dirty="0">
                <a:solidFill>
                  <a:srgbClr val="FF0000"/>
                </a:solidFill>
              </a:rPr>
              <a:t> is a </a:t>
            </a:r>
            <a:r>
              <a:rPr lang="en-US" dirty="0" smtClean="0">
                <a:solidFill>
                  <a:srgbClr val="FF0000"/>
                </a:solidFill>
              </a:rPr>
              <a:t>function of sample observations</a:t>
            </a:r>
            <a:r>
              <a:rPr lang="en-US" dirty="0" smtClean="0"/>
              <a:t>. Its value may differ for different samples. </a:t>
            </a:r>
            <a:br>
              <a:rPr lang="en-US" dirty="0" smtClean="0"/>
            </a:br>
            <a:r>
              <a:rPr lang="en-US" i="1" dirty="0" smtClean="0"/>
              <a:t>e.g. sample mean, sample standard deviation , and sample proportion   . 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parameter</a:t>
            </a:r>
            <a:r>
              <a:rPr lang="en-US" b="1" i="1" dirty="0" smtClean="0"/>
              <a:t> </a:t>
            </a:r>
            <a:r>
              <a:rPr lang="en-US" dirty="0" smtClean="0"/>
              <a:t>is a numerical value associated with a population. Considered fixed and unchanging. </a:t>
            </a:r>
            <a:r>
              <a:rPr lang="en-US" i="1" dirty="0" smtClean="0"/>
              <a:t>e.g. population mean </a:t>
            </a:r>
            <a:r>
              <a:rPr lang="en-US" i="1" dirty="0" smtClean="0">
                <a:latin typeface="Symbol" pitchFamily="18" charset="2"/>
              </a:rPr>
              <a:t>m</a:t>
            </a:r>
            <a:r>
              <a:rPr lang="en-US" i="1" dirty="0" smtClean="0"/>
              <a:t>, population standard deviation </a:t>
            </a:r>
            <a:r>
              <a:rPr lang="en-US" i="1" dirty="0" smtClean="0">
                <a:latin typeface="Symbol" pitchFamily="18" charset="2"/>
              </a:rPr>
              <a:t>s</a:t>
            </a:r>
            <a:r>
              <a:rPr lang="en-US" i="1" dirty="0" smtClean="0"/>
              <a:t>, and population proportion p.</a:t>
            </a:r>
            <a:endParaRPr lang="en-US" dirty="0" smtClean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6000" y="187560"/>
              <a:ext cx="7670880" cy="5992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0" y="178200"/>
                <a:ext cx="7689600" cy="601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What is a sampling distribution of a statistic?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b="1" dirty="0" smtClean="0"/>
              <a:t>sampling distribution of a statistic is the distribution of all </a:t>
            </a:r>
            <a:r>
              <a:rPr lang="en-IN" dirty="0" smtClean="0"/>
              <a:t>possible values taken by the statistic when all possible samples of a fixed size </a:t>
            </a:r>
            <a:r>
              <a:rPr lang="en-IN" i="1" dirty="0" smtClean="0"/>
              <a:t>n are taken from the population. It is a theoretical idea—we </a:t>
            </a:r>
            <a:r>
              <a:rPr lang="en-IN" dirty="0" smtClean="0"/>
              <a:t>do not actually build it.</a:t>
            </a:r>
          </a:p>
          <a:p>
            <a:r>
              <a:rPr lang="en-IN" dirty="0" smtClean="0"/>
              <a:t>The sampling distribution of a statistic is the </a:t>
            </a:r>
            <a:r>
              <a:rPr lang="en-IN" b="1" dirty="0" smtClean="0"/>
              <a:t>probability distribution </a:t>
            </a:r>
            <a:r>
              <a:rPr lang="en-IN" dirty="0" smtClean="0"/>
              <a:t>of that statistic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3200" y="875160"/>
              <a:ext cx="8296200" cy="4634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840" y="865800"/>
                <a:ext cx="8314920" cy="465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6280" y="62640"/>
              <a:ext cx="8992440" cy="6786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920" y="53280"/>
                <a:ext cx="9011160" cy="68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7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Suppose that a committee consists of 5 members. The number of children of each of them is given below</a:t>
            </a:r>
          </a:p>
          <a:p>
            <a:pPr marL="82296" indent="0">
              <a:buNone/>
            </a:pPr>
            <a:endParaRPr lang="en-IN" dirty="0" smtClean="0"/>
          </a:p>
          <a:p>
            <a:pPr marL="82296" indent="0">
              <a:buNone/>
            </a:pPr>
            <a:endParaRPr lang="en-IN" dirty="0"/>
          </a:p>
          <a:p>
            <a:pPr marL="82296" indent="0">
              <a:buNone/>
            </a:pPr>
            <a:endParaRPr lang="en-IN" dirty="0" smtClean="0"/>
          </a:p>
          <a:p>
            <a:pPr marL="82296" indent="0">
              <a:buNone/>
            </a:pPr>
            <a:r>
              <a:rPr lang="en-IN" dirty="0" smtClean="0"/>
              <a:t>If a random sample of size 2 is selected with out replacement from the population , find the sampling distribution of the sample mean.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13604"/>
              </p:ext>
            </p:extLst>
          </p:nvPr>
        </p:nvGraphicFramePr>
        <p:xfrm>
          <a:off x="1676400" y="2895600"/>
          <a:ext cx="609600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914400"/>
                <a:gridCol w="990600"/>
                <a:gridCol w="1016000"/>
                <a:gridCol w="1016000"/>
                <a:gridCol w="1016000"/>
              </a:tblGrid>
              <a:tr h="746760">
                <a:tc>
                  <a:txBody>
                    <a:bodyPr/>
                    <a:lstStyle/>
                    <a:p>
                      <a:r>
                        <a:rPr lang="en-IN" dirty="0" smtClean="0"/>
                        <a:t>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No. of Children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009160" y="5688360"/>
              <a:ext cx="6385320" cy="553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800" y="5679000"/>
                <a:ext cx="6404040" cy="57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6840" y="0"/>
              <a:ext cx="9064080" cy="6849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480" y="-9360"/>
                <a:ext cx="9082800" cy="68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91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Sampling distribution of sample mean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Population Mean : µ</a:t>
                </a:r>
              </a:p>
              <a:p>
                <a:r>
                  <a:rPr lang="en-IN" dirty="0" smtClean="0"/>
                  <a:t>Population Variance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Then sampling distribution of sample mean has</a:t>
                </a:r>
              </a:p>
              <a:p>
                <a:r>
                  <a:rPr lang="en-IN" dirty="0" smtClean="0"/>
                  <a:t>Mean=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Variance = </a:t>
                </a:r>
                <a:r>
                  <a:rPr lang="en-IN" dirty="0" err="1" smtClean="0"/>
                  <a:t>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(with replacement samples)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5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Sampling distribution of sample </a:t>
            </a:r>
            <a:r>
              <a:rPr lang="en-IN" dirty="0" smtClean="0"/>
              <a:t>Variance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Population Mean : µ</a:t>
                </a:r>
              </a:p>
              <a:p>
                <a:r>
                  <a:rPr lang="en-IN" dirty="0"/>
                  <a:t>Population Variance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  <m:r>
                          <a:rPr lang="en-IN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</a:rPr>
                          <m:t>𝑖</m:t>
                        </m:r>
                        <m:r>
                          <a:rPr lang="en-I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 be the sample variance</a:t>
                </a:r>
              </a:p>
              <a:p>
                <a:r>
                  <a:rPr lang="en-IN" dirty="0" smtClean="0"/>
                  <a:t>Then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)=</a:t>
                </a:r>
                <a:r>
                  <a:rPr lang="en-I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</a:p>
              <a:p>
                <a:pPr marL="82296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76" t="-16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47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CENTRAL LIMIT THEOREM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1"/>
            <a:ext cx="7620000" cy="303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8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164" y="1828800"/>
            <a:ext cx="6452473" cy="348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8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special distributions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92" y="2057400"/>
            <a:ext cx="739739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1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 In simple words sampling consists of obtaining information from a larger group or a universe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Chi square 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255221"/>
            <a:ext cx="6227762" cy="460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1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23" y="1371600"/>
            <a:ext cx="661204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1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4172"/>
            <a:ext cx="6934200" cy="64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139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934200" cy="688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94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 distribution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85329"/>
            <a:ext cx="6122987" cy="480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94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971550"/>
            <a:ext cx="581977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94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157288"/>
            <a:ext cx="58293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360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671513"/>
            <a:ext cx="6000750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360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247774"/>
            <a:ext cx="6719887" cy="5172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36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319213"/>
            <a:ext cx="53625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96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 </a:t>
            </a:r>
            <a:r>
              <a:rPr lang="en-IN" b="1" dirty="0"/>
              <a:t>population</a:t>
            </a:r>
            <a:r>
              <a:rPr lang="en-IN" dirty="0"/>
              <a:t> is the entire group that you want to draw conclusions </a:t>
            </a:r>
            <a:r>
              <a:rPr lang="en-IN" dirty="0" smtClean="0"/>
              <a:t>about.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 </a:t>
            </a:r>
            <a:r>
              <a:rPr lang="en-IN" b="1" dirty="0"/>
              <a:t>sample</a:t>
            </a:r>
            <a:r>
              <a:rPr lang="en-IN" dirty="0"/>
              <a:t> is the specific group that you will </a:t>
            </a:r>
            <a:r>
              <a:rPr lang="en-IN" dirty="0" smtClean="0"/>
              <a:t>collect </a:t>
            </a:r>
            <a:r>
              <a:rPr lang="en-IN" dirty="0"/>
              <a:t>data from. The size of the sample is always less </a:t>
            </a:r>
            <a:r>
              <a:rPr lang="en-IN" dirty="0" smtClean="0"/>
              <a:t>than </a:t>
            </a:r>
            <a:r>
              <a:rPr lang="en-IN" dirty="0"/>
              <a:t>the total </a:t>
            </a:r>
            <a:r>
              <a:rPr lang="en-IN" dirty="0" smtClean="0"/>
              <a:t>size </a:t>
            </a:r>
            <a:r>
              <a:rPr lang="en-IN" dirty="0"/>
              <a:t>of the population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138238"/>
            <a:ext cx="53054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961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976313"/>
            <a:ext cx="66484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360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390775"/>
            <a:ext cx="67341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929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83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8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EM\Desktop\sample-size-definition.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742857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Size of population &amp; 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Population size : The total number of units present in the population. </a:t>
            </a:r>
          </a:p>
          <a:p>
            <a:r>
              <a:rPr lang="en-IN" dirty="0" smtClean="0"/>
              <a:t>Usually denoted by N</a:t>
            </a:r>
          </a:p>
          <a:p>
            <a:r>
              <a:rPr lang="en-IN" dirty="0" smtClean="0"/>
              <a:t>Sample size : The number of units present in the sample </a:t>
            </a:r>
          </a:p>
          <a:p>
            <a:r>
              <a:rPr lang="en-IN" dirty="0" smtClean="0"/>
              <a:t>Usually denoted by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1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What should be the desired characteristics of a Sample?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 proper sample must give a precise but correct picture of the population from which it is drawn. </a:t>
            </a:r>
          </a:p>
          <a:p>
            <a:r>
              <a:rPr lang="en-IN" dirty="0" smtClean="0"/>
              <a:t>The sample must be obtained by probability process. </a:t>
            </a:r>
          </a:p>
          <a:p>
            <a:r>
              <a:rPr lang="en-IN" dirty="0" smtClean="0"/>
              <a:t>The sample should be as small as precision considerations permit </a:t>
            </a:r>
          </a:p>
          <a:p>
            <a:r>
              <a:rPr lang="en-IN" dirty="0" smtClean="0"/>
              <a:t>It should be as economical as possible and gathered swiftly to be completed within the time schedule. 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drawing samples from populations is called sampling.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Random sampling</a:t>
            </a:r>
          </a:p>
          <a:p>
            <a:r>
              <a:rPr lang="en-IN" dirty="0" smtClean="0"/>
              <a:t>Purposive sampling</a:t>
            </a:r>
          </a:p>
          <a:p>
            <a:r>
              <a:rPr lang="en-IN" dirty="0" smtClean="0"/>
              <a:t>Stratified sampling</a:t>
            </a:r>
          </a:p>
          <a:p>
            <a:r>
              <a:rPr lang="en-IN" dirty="0" smtClean="0"/>
              <a:t>Systematic sampling</a:t>
            </a:r>
          </a:p>
          <a:p>
            <a:r>
              <a:rPr lang="en-IN" dirty="0" smtClean="0"/>
              <a:t>Cluster sampling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every member has equal chance to be included in the sample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8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406</TotalTime>
  <Words>443</Words>
  <Application>Microsoft Office PowerPoint</Application>
  <PresentationFormat>On-screen Show (4:3)</PresentationFormat>
  <Paragraphs>72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Solstice</vt:lpstr>
      <vt:lpstr>SAMPLING THEORY</vt:lpstr>
      <vt:lpstr>MEANING</vt:lpstr>
      <vt:lpstr>TERMINOLOGIES</vt:lpstr>
      <vt:lpstr>PowerPoint Presentation</vt:lpstr>
      <vt:lpstr>Size of population &amp; sample</vt:lpstr>
      <vt:lpstr>What should be the desired characteristics of a Sample?</vt:lpstr>
      <vt:lpstr>SAMPLING</vt:lpstr>
      <vt:lpstr>Types of sampling</vt:lpstr>
      <vt:lpstr>Random sampling</vt:lpstr>
      <vt:lpstr>Statistics and Parameters</vt:lpstr>
      <vt:lpstr>What is a sampling distribution of a statistic?</vt:lpstr>
      <vt:lpstr>PowerPoint Presentation</vt:lpstr>
      <vt:lpstr>EXAMPLE</vt:lpstr>
      <vt:lpstr>Solution</vt:lpstr>
      <vt:lpstr>Sampling distribution of sample mean</vt:lpstr>
      <vt:lpstr>Sampling distribution of sample Variance</vt:lpstr>
      <vt:lpstr>CENTRAL LIMIT THEOREM</vt:lpstr>
      <vt:lpstr>CLT</vt:lpstr>
      <vt:lpstr>Some special distributions</vt:lpstr>
      <vt:lpstr>Chi square </vt:lpstr>
      <vt:lpstr>PowerPoint Presentation</vt:lpstr>
      <vt:lpstr>PowerPoint Presentation</vt:lpstr>
      <vt:lpstr>PowerPoint Presentation</vt:lpstr>
      <vt:lpstr>T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THEORY</dc:title>
  <dc:creator>DOYEL_SARKAR</dc:creator>
  <cp:lastModifiedBy>UEM</cp:lastModifiedBy>
  <cp:revision>21</cp:revision>
  <dcterms:created xsi:type="dcterms:W3CDTF">2006-08-16T00:00:00Z</dcterms:created>
  <dcterms:modified xsi:type="dcterms:W3CDTF">2021-03-31T10:22:30Z</dcterms:modified>
</cp:coreProperties>
</file>