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 id="2147483701" r:id="rId2"/>
    <p:sldMasterId id="2147483718" r:id="rId3"/>
  </p:sldMasterIdLst>
  <p:notesMasterIdLst>
    <p:notesMasterId r:id="rId16"/>
  </p:notesMasterIdLst>
  <p:sldIdLst>
    <p:sldId id="278" r:id="rId4"/>
    <p:sldId id="279" r:id="rId5"/>
    <p:sldId id="280" r:id="rId6"/>
    <p:sldId id="281" r:id="rId7"/>
    <p:sldId id="282" r:id="rId8"/>
    <p:sldId id="283" r:id="rId9"/>
    <p:sldId id="284" r:id="rId10"/>
    <p:sldId id="285" r:id="rId11"/>
    <p:sldId id="286" r:id="rId12"/>
    <p:sldId id="287" r:id="rId13"/>
    <p:sldId id="288" r:id="rId14"/>
    <p:sldId id="28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 /><Relationship Id="rId13" Type="http://schemas.openxmlformats.org/officeDocument/2006/relationships/slide" Target="slides/slide10.xml" /><Relationship Id="rId18" Type="http://schemas.openxmlformats.org/officeDocument/2006/relationships/viewProps" Target="viewProps.xml" /><Relationship Id="rId3" Type="http://schemas.openxmlformats.org/officeDocument/2006/relationships/slideMaster" Target="slideMasters/slideMaster3.xml" /><Relationship Id="rId7" Type="http://schemas.openxmlformats.org/officeDocument/2006/relationships/slide" Target="slides/slide4.xml" /><Relationship Id="rId12" Type="http://schemas.openxmlformats.org/officeDocument/2006/relationships/slide" Target="slides/slide9.xml" /><Relationship Id="rId17" Type="http://schemas.openxmlformats.org/officeDocument/2006/relationships/presProps" Target="presProps.xml" /><Relationship Id="rId2" Type="http://schemas.openxmlformats.org/officeDocument/2006/relationships/slideMaster" Target="slideMasters/slideMaster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3.xml" /><Relationship Id="rId11" Type="http://schemas.openxmlformats.org/officeDocument/2006/relationships/slide" Target="slides/slide8.xml" /><Relationship Id="rId5" Type="http://schemas.openxmlformats.org/officeDocument/2006/relationships/slide" Target="slides/slide2.xml" /><Relationship Id="rId15" Type="http://schemas.openxmlformats.org/officeDocument/2006/relationships/slide" Target="slides/slide12.xml" /><Relationship Id="rId10" Type="http://schemas.openxmlformats.org/officeDocument/2006/relationships/slide" Target="slides/slide7.xml" /><Relationship Id="rId19" Type="http://schemas.openxmlformats.org/officeDocument/2006/relationships/theme" Target="theme/theme1.xml" /><Relationship Id="rId4" Type="http://schemas.openxmlformats.org/officeDocument/2006/relationships/slide" Target="slides/slide1.xml" /><Relationship Id="rId9" Type="http://schemas.openxmlformats.org/officeDocument/2006/relationships/slide" Target="slides/slide6.xml" /><Relationship Id="rId14" Type="http://schemas.openxmlformats.org/officeDocument/2006/relationships/slide" Target="slides/slide1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A403FC-601F-4DFC-8AE5-500B13179B30}" type="datetimeFigureOut">
              <a:rPr lang="en-US" smtClean="0"/>
              <a:t>2/24/2021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7A75D7-5FC5-497C-B41D-45CE1AFB8D98}" type="slidenum">
              <a:rPr lang="en-US" smtClean="0"/>
              <a:t>‹#›</a:t>
            </a:fld>
            <a:endParaRPr lang="en-US"/>
          </a:p>
        </p:txBody>
      </p:sp>
    </p:spTree>
    <p:extLst>
      <p:ext uri="{BB962C8B-B14F-4D97-AF65-F5344CB8AC3E}">
        <p14:creationId xmlns:p14="http://schemas.microsoft.com/office/powerpoint/2010/main" val="3499752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9F8E61-8FAE-4BF3-AED1-9FECF4609D94}"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116161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964222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831612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053338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4063092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1431714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1895029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2656121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964860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04993C63-2635-47D2-A6C0-F9EC75788D23}" type="datetime1">
              <a:rPr lang="en-US" smtClean="0">
                <a:solidFill>
                  <a:srgbClr val="696464"/>
                </a:solidFill>
              </a:rPr>
              <a:pPr/>
              <a:t>2/24/2021</a:t>
            </a:fld>
            <a:endParaRPr lang="en-US">
              <a:solidFill>
                <a:srgbClr val="696464"/>
              </a:solidFill>
            </a:endParaRPr>
          </a:p>
        </p:txBody>
      </p:sp>
      <p:sp>
        <p:nvSpPr>
          <p:cNvPr id="17" name="Footer Placeholder 16"/>
          <p:cNvSpPr>
            <a:spLocks noGrp="1"/>
          </p:cNvSpPr>
          <p:nvPr>
            <p:ph type="ftr" sz="quarter" idx="11"/>
          </p:nvPr>
        </p:nvSpPr>
        <p:spPr/>
        <p:txBody>
          <a:bodyPr/>
          <a:lstStyle/>
          <a:p>
            <a:r>
              <a:rPr lang="en-US">
                <a:solidFill>
                  <a:srgbClr val="696464"/>
                </a:solidFill>
              </a:rPr>
              <a:t>WhatsApp NO. : 9564842816</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9DE8AA0-DE97-42E3-B0CC-C1FBF0E34315}"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a:t>Click to edit Master title style</a:t>
            </a:r>
          </a:p>
        </p:txBody>
      </p:sp>
    </p:spTree>
    <p:extLst>
      <p:ext uri="{BB962C8B-B14F-4D97-AF65-F5344CB8AC3E}">
        <p14:creationId xmlns:p14="http://schemas.microsoft.com/office/powerpoint/2010/main" val="350003684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7FDA16-643B-4D6F-A4F9-6C89C822079F}" type="datetime1">
              <a:rPr lang="en-US" smtClean="0">
                <a:solidFill>
                  <a:srgbClr val="696464"/>
                </a:solidFill>
              </a:rPr>
              <a:pPr/>
              <a:t>2/24/2021</a:t>
            </a:fld>
            <a:endParaRPr lang="en-US">
              <a:solidFill>
                <a:srgbClr val="696464"/>
              </a:solidFill>
            </a:endParaRPr>
          </a:p>
        </p:txBody>
      </p:sp>
      <p:sp>
        <p:nvSpPr>
          <p:cNvPr id="5" name="Footer Placeholder 4"/>
          <p:cNvSpPr>
            <a:spLocks noGrp="1"/>
          </p:cNvSpPr>
          <p:nvPr>
            <p:ph type="ftr" sz="quarter" idx="11"/>
          </p:nvPr>
        </p:nvSpPr>
        <p:spPr/>
        <p:txBody>
          <a:bodyPr/>
          <a:lstStyle/>
          <a:p>
            <a:r>
              <a:rPr lang="en-US">
                <a:solidFill>
                  <a:srgbClr val="696464"/>
                </a:solidFill>
              </a:rPr>
              <a:t>WhatsApp NO. : 9564842816</a:t>
            </a: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59955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32FC468-1DFD-4EF7-A319-F14B04314B8C}" type="datetime1">
              <a:rPr lang="en-US" smtClean="0">
                <a:solidFill>
                  <a:srgbClr val="696464"/>
                </a:solidFill>
              </a:rPr>
              <a:pPr/>
              <a:t>2/24/2021</a:t>
            </a:fld>
            <a:endParaRPr lang="en-US">
              <a:solidFill>
                <a:srgbClr val="696464"/>
              </a:solidFill>
            </a:endParaRPr>
          </a:p>
        </p:txBody>
      </p:sp>
      <p:sp>
        <p:nvSpPr>
          <p:cNvPr id="5" name="Footer Placeholder 4"/>
          <p:cNvSpPr>
            <a:spLocks noGrp="1"/>
          </p:cNvSpPr>
          <p:nvPr>
            <p:ph type="ftr" sz="quarter" idx="11"/>
          </p:nvPr>
        </p:nvSpPr>
        <p:spPr/>
        <p:txBody>
          <a:bodyPr/>
          <a:lstStyle/>
          <a:p>
            <a:r>
              <a:rPr lang="en-US">
                <a:solidFill>
                  <a:srgbClr val="696464"/>
                </a:solidFill>
              </a:rPr>
              <a:t>WhatsApp NO. : 9564842816</a:t>
            </a: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3173689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FA4183-054F-4423-9CA1-C2C685469ADA}" type="datetime1">
              <a:rPr lang="en-US" smtClean="0">
                <a:solidFill>
                  <a:prstClr val="black">
                    <a:tint val="75000"/>
                  </a:prstClr>
                </a:solidFill>
              </a:rPr>
              <a:pPr/>
              <a:t>2/24/2021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661106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A29285-CDBC-4F0F-BEBF-802E9CD536DA}" type="datetime1">
              <a:rPr lang="en-US" smtClean="0">
                <a:solidFill>
                  <a:prstClr val="black">
                    <a:tint val="75000"/>
                  </a:prstClr>
                </a:solidFill>
              </a:rPr>
              <a:pPr/>
              <a:t>2/24/2021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1316383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9F6EC8-4700-4138-8CC1-E46391DE1E52}" type="datetime1">
              <a:rPr lang="en-US" smtClean="0">
                <a:solidFill>
                  <a:prstClr val="black">
                    <a:tint val="75000"/>
                  </a:prstClr>
                </a:solidFill>
              </a:rPr>
              <a:pPr/>
              <a:t>2/24/2021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004195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C6A1B-050E-4C94-A5B1-5D503721F5DD}" type="datetime1">
              <a:rPr lang="en-US" smtClean="0">
                <a:solidFill>
                  <a:prstClr val="black">
                    <a:tint val="75000"/>
                  </a:prstClr>
                </a:solidFill>
              </a:rPr>
              <a:pPr/>
              <a:t>2/24/2021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WhatsApp NO. : 9564842816</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1680129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4B662E-781B-4EC9-B90E-B8551D7CCA5D}" type="datetime1">
              <a:rPr lang="en-US" smtClean="0">
                <a:solidFill>
                  <a:prstClr val="black">
                    <a:tint val="75000"/>
                  </a:prstClr>
                </a:solidFill>
              </a:rPr>
              <a:pPr/>
              <a:t>2/24/2021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WhatsApp NO. : 9564842816</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8635979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AEFE69-C433-4D28-95DE-FB992C302B4E}" type="datetime1">
              <a:rPr lang="en-US" smtClean="0">
                <a:solidFill>
                  <a:prstClr val="black">
                    <a:tint val="75000"/>
                  </a:prstClr>
                </a:solidFill>
              </a:rPr>
              <a:pPr/>
              <a:t>2/24/2021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WhatsApp NO. : 9564842816</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11797973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65856B-984B-4F58-9F95-175F342A835D}" type="datetime1">
              <a:rPr lang="en-US" smtClean="0">
                <a:solidFill>
                  <a:prstClr val="black">
                    <a:tint val="75000"/>
                  </a:prstClr>
                </a:solidFill>
              </a:rPr>
              <a:pPr/>
              <a:t>2/24/2021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WhatsApp NO. : 9564842816</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9539071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2F6DD7-BEDC-4A02-BCE2-071540D58713}" type="datetime1">
              <a:rPr lang="en-US" smtClean="0">
                <a:solidFill>
                  <a:prstClr val="black">
                    <a:tint val="75000"/>
                  </a:prstClr>
                </a:solidFill>
              </a:rPr>
              <a:pPr/>
              <a:t>2/24/2021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WhatsApp NO. : 9564842816</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1500589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F333E62A-42C7-4939-9E5C-FBC035ACB225}" type="datetime1">
              <a:rPr lang="en-US" smtClean="0">
                <a:solidFill>
                  <a:srgbClr val="696464"/>
                </a:solidFill>
              </a:rPr>
              <a:pPr/>
              <a:t>2/24/2021</a:t>
            </a:fld>
            <a:endParaRPr lang="en-US">
              <a:solidFill>
                <a:srgbClr val="696464"/>
              </a:solidFill>
            </a:endParaRPr>
          </a:p>
        </p:txBody>
      </p:sp>
      <p:sp>
        <p:nvSpPr>
          <p:cNvPr id="5" name="Footer Placeholder 4"/>
          <p:cNvSpPr>
            <a:spLocks noGrp="1"/>
          </p:cNvSpPr>
          <p:nvPr>
            <p:ph type="ftr" sz="quarter" idx="11"/>
          </p:nvPr>
        </p:nvSpPr>
        <p:spPr/>
        <p:txBody>
          <a:bodyPr/>
          <a:lstStyle/>
          <a:p>
            <a:r>
              <a:rPr lang="en-US">
                <a:solidFill>
                  <a:srgbClr val="696464"/>
                </a:solidFill>
              </a:rPr>
              <a:t>WhatsApp NO. : 9564842816</a:t>
            </a: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5514423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597352-3407-4789-A258-A235B5F928F3}" type="datetime1">
              <a:rPr lang="en-US" smtClean="0">
                <a:solidFill>
                  <a:prstClr val="black">
                    <a:tint val="75000"/>
                  </a:prstClr>
                </a:solidFill>
              </a:rPr>
              <a:pPr/>
              <a:t>2/24/2021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WhatsApp NO. : 9564842816</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11797682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C14635-D51E-4E81-983E-934DD1557DD8}" type="datetime1">
              <a:rPr lang="en-US" smtClean="0">
                <a:solidFill>
                  <a:prstClr val="black">
                    <a:tint val="75000"/>
                  </a:prstClr>
                </a:solidFill>
              </a:rPr>
              <a:pPr/>
              <a:t>2/24/2021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5483111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3F44ED-E974-42F5-87A3-6DEC6E571E67}" type="datetime1">
              <a:rPr lang="en-US" smtClean="0">
                <a:solidFill>
                  <a:prstClr val="black">
                    <a:tint val="75000"/>
                  </a:prstClr>
                </a:solidFill>
              </a:rPr>
              <a:pPr/>
              <a:t>2/24/2021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DE8AA0-DE97-42E3-B0CC-C1FBF0E34315}"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Tree>
    <p:extLst>
      <p:ext uri="{BB962C8B-B14F-4D97-AF65-F5344CB8AC3E}">
        <p14:creationId xmlns:p14="http://schemas.microsoft.com/office/powerpoint/2010/main" val="12987938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0DE6029-AD61-49BF-9C04-CE3D451F0A41}" type="datetime1">
              <a:rPr lang="en-US" smtClean="0">
                <a:solidFill>
                  <a:prstClr val="black">
                    <a:tint val="75000"/>
                  </a:prstClr>
                </a:solidFill>
              </a:rPr>
              <a:pPr/>
              <a:t>2/24/2021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WhatsApp NO. : 9564842816</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6955925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37E231-F058-42CA-8359-30E38892BAE7}" type="datetime1">
              <a:rPr lang="en-US" smtClean="0">
                <a:solidFill>
                  <a:prstClr val="black">
                    <a:tint val="75000"/>
                  </a:prstClr>
                </a:solidFill>
              </a:rPr>
              <a:pPr/>
              <a:t>2/24/2021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WhatsApp NO. : 9564842816</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DE8AA0-DE97-42E3-B0CC-C1FBF0E34315}"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Tree>
    <p:extLst>
      <p:ext uri="{BB962C8B-B14F-4D97-AF65-F5344CB8AC3E}">
        <p14:creationId xmlns:p14="http://schemas.microsoft.com/office/powerpoint/2010/main" val="42855190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580EB-25E6-41BC-84A9-CD5C6A5A4E8F}" type="datetime1">
              <a:rPr lang="en-US" smtClean="0">
                <a:solidFill>
                  <a:prstClr val="black">
                    <a:tint val="75000"/>
                  </a:prstClr>
                </a:solidFill>
              </a:rPr>
              <a:pPr/>
              <a:t>2/24/2021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WhatsApp NO. : 9564842816</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4629822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5096F-BB8C-4D3D-AD8B-286D7CE98103}" type="datetime1">
              <a:rPr lang="en-US" smtClean="0">
                <a:solidFill>
                  <a:prstClr val="black">
                    <a:tint val="75000"/>
                  </a:prstClr>
                </a:solidFill>
              </a:rPr>
              <a:pPr/>
              <a:t>2/24/2021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13525086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7851F-452A-4BF8-8B54-0BAD7881541F}" type="datetime1">
              <a:rPr lang="en-US" smtClean="0">
                <a:solidFill>
                  <a:prstClr val="black">
                    <a:tint val="75000"/>
                  </a:prstClr>
                </a:solidFill>
              </a:rPr>
              <a:pPr/>
              <a:t>2/24/2021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39834149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04993C63-2635-47D2-A6C0-F9EC75788D23}" type="datetime1">
              <a:rPr lang="en-US" smtClean="0">
                <a:solidFill>
                  <a:srgbClr val="696464"/>
                </a:solidFill>
              </a:rPr>
              <a:pPr/>
              <a:t>2/24/2021</a:t>
            </a:fld>
            <a:endParaRPr lang="en-US">
              <a:solidFill>
                <a:srgbClr val="696464"/>
              </a:solidFill>
            </a:endParaRPr>
          </a:p>
        </p:txBody>
      </p:sp>
      <p:sp>
        <p:nvSpPr>
          <p:cNvPr id="17" name="Footer Placeholder 16"/>
          <p:cNvSpPr>
            <a:spLocks noGrp="1"/>
          </p:cNvSpPr>
          <p:nvPr>
            <p:ph type="ftr" sz="quarter" idx="11"/>
          </p:nvPr>
        </p:nvSpPr>
        <p:spPr/>
        <p:txBody>
          <a:bodyPr/>
          <a:lstStyle/>
          <a:p>
            <a:r>
              <a:rPr lang="en-US">
                <a:solidFill>
                  <a:srgbClr val="696464"/>
                </a:solidFill>
              </a:rPr>
              <a:t>WhatsApp NO. : 9564842816</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9DE8AA0-DE97-42E3-B0CC-C1FBF0E34315}"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a:t>Click to edit Master title style</a:t>
            </a:r>
          </a:p>
        </p:txBody>
      </p:sp>
    </p:spTree>
    <p:extLst>
      <p:ext uri="{BB962C8B-B14F-4D97-AF65-F5344CB8AC3E}">
        <p14:creationId xmlns:p14="http://schemas.microsoft.com/office/powerpoint/2010/main" val="2534604816"/>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F333E62A-42C7-4939-9E5C-FBC035ACB225}" type="datetime1">
              <a:rPr lang="en-US" smtClean="0">
                <a:solidFill>
                  <a:srgbClr val="696464"/>
                </a:solidFill>
              </a:rPr>
              <a:pPr/>
              <a:t>2/24/2021</a:t>
            </a:fld>
            <a:endParaRPr lang="en-US">
              <a:solidFill>
                <a:srgbClr val="696464"/>
              </a:solidFill>
            </a:endParaRPr>
          </a:p>
        </p:txBody>
      </p:sp>
      <p:sp>
        <p:nvSpPr>
          <p:cNvPr id="5" name="Footer Placeholder 4"/>
          <p:cNvSpPr>
            <a:spLocks noGrp="1"/>
          </p:cNvSpPr>
          <p:nvPr>
            <p:ph type="ftr" sz="quarter" idx="11"/>
          </p:nvPr>
        </p:nvSpPr>
        <p:spPr/>
        <p:txBody>
          <a:bodyPr/>
          <a:lstStyle/>
          <a:p>
            <a:r>
              <a:rPr lang="en-US">
                <a:solidFill>
                  <a:srgbClr val="696464"/>
                </a:solidFill>
              </a:rPr>
              <a:t>WhatsApp NO. : 9564842816</a:t>
            </a: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943304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35C1B17-CA13-4587-8D6C-E86B4212DB5B}" type="datetime1">
              <a:rPr lang="en-US" smtClean="0">
                <a:solidFill>
                  <a:srgbClr val="696464"/>
                </a:solidFill>
              </a:rPr>
              <a:pPr/>
              <a:t>2/24/2021</a:t>
            </a:fld>
            <a:endParaRPr lang="en-US">
              <a:solidFill>
                <a:srgbClr val="696464"/>
              </a:solidFill>
            </a:endParaRPr>
          </a:p>
        </p:txBody>
      </p:sp>
      <p:sp>
        <p:nvSpPr>
          <p:cNvPr id="5" name="Footer Placeholder 4"/>
          <p:cNvSpPr>
            <a:spLocks noGrp="1"/>
          </p:cNvSpPr>
          <p:nvPr>
            <p:ph type="ftr" sz="quarter" idx="11"/>
          </p:nvPr>
        </p:nvSpPr>
        <p:spPr>
          <a:xfrm>
            <a:off x="1066800" y="6172200"/>
            <a:ext cx="5334000" cy="457200"/>
          </a:xfrm>
        </p:spPr>
        <p:txBody>
          <a:bodyPr/>
          <a:lstStyle/>
          <a:p>
            <a:r>
              <a:rPr lang="en-US">
                <a:solidFill>
                  <a:srgbClr val="696464"/>
                </a:solidFill>
              </a:rPr>
              <a:t>WhatsApp NO. : 9564842816</a:t>
            </a:r>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Slide Number Placeholder 5"/>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770688744"/>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35C1B17-CA13-4587-8D6C-E86B4212DB5B}" type="datetime1">
              <a:rPr lang="en-US" smtClean="0">
                <a:solidFill>
                  <a:srgbClr val="696464"/>
                </a:solidFill>
              </a:rPr>
              <a:pPr/>
              <a:t>2/24/2021</a:t>
            </a:fld>
            <a:endParaRPr lang="en-US">
              <a:solidFill>
                <a:srgbClr val="696464"/>
              </a:solidFill>
            </a:endParaRPr>
          </a:p>
        </p:txBody>
      </p:sp>
      <p:sp>
        <p:nvSpPr>
          <p:cNvPr id="5" name="Footer Placeholder 4"/>
          <p:cNvSpPr>
            <a:spLocks noGrp="1"/>
          </p:cNvSpPr>
          <p:nvPr>
            <p:ph type="ftr" sz="quarter" idx="11"/>
          </p:nvPr>
        </p:nvSpPr>
        <p:spPr>
          <a:xfrm>
            <a:off x="1066800" y="6172200"/>
            <a:ext cx="5334000" cy="457200"/>
          </a:xfrm>
        </p:spPr>
        <p:txBody>
          <a:bodyPr/>
          <a:lstStyle/>
          <a:p>
            <a:r>
              <a:rPr lang="en-US">
                <a:solidFill>
                  <a:srgbClr val="696464"/>
                </a:solidFill>
              </a:rPr>
              <a:t>WhatsApp NO. : 9564842816</a:t>
            </a:r>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Slide Number Placeholder 5"/>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855942545"/>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F176FB3E-3EEC-4FDA-8985-25966FAE09D1}" type="datetime1">
              <a:rPr lang="en-US" smtClean="0">
                <a:solidFill>
                  <a:srgbClr val="696464"/>
                </a:solidFill>
              </a:rPr>
              <a:pPr/>
              <a:t>2/24/2021</a:t>
            </a:fld>
            <a:endParaRPr lang="en-US">
              <a:solidFill>
                <a:srgbClr val="696464"/>
              </a:solidFill>
            </a:endParaRPr>
          </a:p>
        </p:txBody>
      </p:sp>
      <p:sp>
        <p:nvSpPr>
          <p:cNvPr id="6" name="Footer Placeholder 5"/>
          <p:cNvSpPr>
            <a:spLocks noGrp="1"/>
          </p:cNvSpPr>
          <p:nvPr>
            <p:ph type="ftr" sz="quarter" idx="11"/>
          </p:nvPr>
        </p:nvSpPr>
        <p:spPr/>
        <p:txBody>
          <a:bodyPr/>
          <a:lstStyle/>
          <a:p>
            <a:r>
              <a:rPr lang="en-US">
                <a:solidFill>
                  <a:srgbClr val="696464"/>
                </a:solidFill>
              </a:rPr>
              <a:t>WhatsApp NO. : 9564842816</a:t>
            </a:r>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9489513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E2A2EB00-07C9-4887-BB35-A6CCCBAF4698}" type="datetime1">
              <a:rPr lang="en-US" smtClean="0">
                <a:solidFill>
                  <a:srgbClr val="696464"/>
                </a:solidFill>
              </a:rPr>
              <a:pPr/>
              <a:t>2/24/2021</a:t>
            </a:fld>
            <a:endParaRPr lang="en-US">
              <a:solidFill>
                <a:srgbClr val="696464"/>
              </a:solidFill>
            </a:endParaRPr>
          </a:p>
        </p:txBody>
      </p:sp>
      <p:sp>
        <p:nvSpPr>
          <p:cNvPr id="8" name="Footer Placeholder 7"/>
          <p:cNvSpPr>
            <a:spLocks noGrp="1"/>
          </p:cNvSpPr>
          <p:nvPr>
            <p:ph type="ftr" sz="quarter" idx="11"/>
          </p:nvPr>
        </p:nvSpPr>
        <p:spPr/>
        <p:txBody>
          <a:bodyPr/>
          <a:lstStyle/>
          <a:p>
            <a:r>
              <a:rPr lang="en-US">
                <a:solidFill>
                  <a:srgbClr val="696464"/>
                </a:solidFill>
              </a:rPr>
              <a:t>WhatsApp NO. : 9564842816</a:t>
            </a:r>
          </a:p>
        </p:txBody>
      </p:sp>
      <p:sp>
        <p:nvSpPr>
          <p:cNvPr id="9" name="Slide Number Placeholder 8"/>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694432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E1C4B70-FFA3-4CCA-89F2-88ADBE30B7E3}" type="datetime1">
              <a:rPr lang="en-US" smtClean="0">
                <a:solidFill>
                  <a:srgbClr val="696464"/>
                </a:solidFill>
              </a:rPr>
              <a:pPr/>
              <a:t>2/24/2021</a:t>
            </a:fld>
            <a:endParaRPr lang="en-US">
              <a:solidFill>
                <a:srgbClr val="696464"/>
              </a:solidFill>
            </a:endParaRPr>
          </a:p>
        </p:txBody>
      </p:sp>
      <p:sp>
        <p:nvSpPr>
          <p:cNvPr id="4" name="Footer Placeholder 3"/>
          <p:cNvSpPr>
            <a:spLocks noGrp="1"/>
          </p:cNvSpPr>
          <p:nvPr>
            <p:ph type="ftr" sz="quarter" idx="11"/>
          </p:nvPr>
        </p:nvSpPr>
        <p:spPr/>
        <p:txBody>
          <a:bodyPr/>
          <a:lstStyle/>
          <a:p>
            <a:r>
              <a:rPr lang="en-US">
                <a:solidFill>
                  <a:srgbClr val="696464"/>
                </a:solidFill>
              </a:rPr>
              <a:t>WhatsApp NO. : 9564842816</a:t>
            </a:r>
          </a:p>
        </p:txBody>
      </p:sp>
      <p:sp>
        <p:nvSpPr>
          <p:cNvPr id="5" name="Slide Number Placeholder 4"/>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17487765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B66759-2F14-4321-A312-B53ADE74412E}" type="datetime1">
              <a:rPr lang="en-US" smtClean="0">
                <a:solidFill>
                  <a:srgbClr val="696464"/>
                </a:solidFill>
              </a:rPr>
              <a:pPr/>
              <a:t>2/24/2021</a:t>
            </a:fld>
            <a:endParaRPr lang="en-US">
              <a:solidFill>
                <a:srgbClr val="696464"/>
              </a:solidFill>
            </a:endParaRPr>
          </a:p>
        </p:txBody>
      </p:sp>
      <p:sp>
        <p:nvSpPr>
          <p:cNvPr id="3" name="Footer Placeholder 2"/>
          <p:cNvSpPr>
            <a:spLocks noGrp="1"/>
          </p:cNvSpPr>
          <p:nvPr>
            <p:ph type="ftr" sz="quarter" idx="11"/>
          </p:nvPr>
        </p:nvSpPr>
        <p:spPr/>
        <p:txBody>
          <a:bodyPr/>
          <a:lstStyle/>
          <a:p>
            <a:r>
              <a:rPr lang="en-US">
                <a:solidFill>
                  <a:srgbClr val="696464"/>
                </a:solidFill>
              </a:rPr>
              <a:t>WhatsApp NO. : 9564842816</a:t>
            </a:r>
          </a:p>
        </p:txBody>
      </p:sp>
      <p:sp>
        <p:nvSpPr>
          <p:cNvPr id="4" name="Slide Number Placeholder 3"/>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3355081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335AE3D-5B61-457D-9D1C-3832B3979525}" type="datetime1">
              <a:rPr lang="en-US" smtClean="0">
                <a:solidFill>
                  <a:srgbClr val="696464"/>
                </a:solidFill>
              </a:rPr>
              <a:pPr/>
              <a:t>2/24/2021</a:t>
            </a:fld>
            <a:endParaRPr lang="en-US">
              <a:solidFill>
                <a:srgbClr val="696464"/>
              </a:solidFill>
            </a:endParaRPr>
          </a:p>
        </p:txBody>
      </p:sp>
      <p:sp>
        <p:nvSpPr>
          <p:cNvPr id="6" name="Footer Placeholder 5"/>
          <p:cNvSpPr>
            <a:spLocks noGrp="1"/>
          </p:cNvSpPr>
          <p:nvPr>
            <p:ph type="ftr" sz="quarter" idx="11"/>
          </p:nvPr>
        </p:nvSpPr>
        <p:spPr/>
        <p:txBody>
          <a:bodyPr/>
          <a:lstStyle/>
          <a:p>
            <a:r>
              <a:rPr lang="en-US">
                <a:solidFill>
                  <a:srgbClr val="696464"/>
                </a:solidFill>
              </a:rPr>
              <a:t>WhatsApp NO. : 9564842816</a:t>
            </a:r>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77594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780DC49-B636-4877-B935-16CE7883A06D}" type="datetime1">
              <a:rPr lang="en-US" smtClean="0">
                <a:solidFill>
                  <a:srgbClr val="696464"/>
                </a:solidFill>
              </a:rPr>
              <a:pPr/>
              <a:t>2/24/2021</a:t>
            </a:fld>
            <a:endParaRPr lang="en-US">
              <a:solidFill>
                <a:srgbClr val="696464"/>
              </a:solidFill>
            </a:endParaRPr>
          </a:p>
        </p:txBody>
      </p:sp>
      <p:sp>
        <p:nvSpPr>
          <p:cNvPr id="6" name="Footer Placeholder 5"/>
          <p:cNvSpPr>
            <a:spLocks noGrp="1"/>
          </p:cNvSpPr>
          <p:nvPr>
            <p:ph type="ftr" sz="quarter" idx="11"/>
          </p:nvPr>
        </p:nvSpPr>
        <p:spPr>
          <a:xfrm>
            <a:off x="1219200" y="6172200"/>
            <a:ext cx="5181600" cy="457200"/>
          </a:xfrm>
        </p:spPr>
        <p:txBody>
          <a:bodyPr/>
          <a:lstStyle/>
          <a:p>
            <a:r>
              <a:rPr lang="en-US">
                <a:solidFill>
                  <a:srgbClr val="696464"/>
                </a:solidFill>
              </a:rPr>
              <a:t>WhatsApp NO. : 9564842816</a:t>
            </a:r>
          </a:p>
        </p:txBody>
      </p:sp>
      <p:sp>
        <p:nvSpPr>
          <p:cNvPr id="7" name="Slide Number Placeholder 6"/>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23026994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7FDA16-643B-4D6F-A4F9-6C89C822079F}" type="datetime1">
              <a:rPr lang="en-US" smtClean="0">
                <a:solidFill>
                  <a:srgbClr val="696464"/>
                </a:solidFill>
              </a:rPr>
              <a:pPr/>
              <a:t>2/24/2021</a:t>
            </a:fld>
            <a:endParaRPr lang="en-US">
              <a:solidFill>
                <a:srgbClr val="696464"/>
              </a:solidFill>
            </a:endParaRPr>
          </a:p>
        </p:txBody>
      </p:sp>
      <p:sp>
        <p:nvSpPr>
          <p:cNvPr id="5" name="Footer Placeholder 4"/>
          <p:cNvSpPr>
            <a:spLocks noGrp="1"/>
          </p:cNvSpPr>
          <p:nvPr>
            <p:ph type="ftr" sz="quarter" idx="11"/>
          </p:nvPr>
        </p:nvSpPr>
        <p:spPr/>
        <p:txBody>
          <a:bodyPr/>
          <a:lstStyle/>
          <a:p>
            <a:r>
              <a:rPr lang="en-US">
                <a:solidFill>
                  <a:srgbClr val="696464"/>
                </a:solidFill>
              </a:rPr>
              <a:t>WhatsApp NO. : 9564842816</a:t>
            </a: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42282935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32FC468-1DFD-4EF7-A319-F14B04314B8C}" type="datetime1">
              <a:rPr lang="en-US" smtClean="0">
                <a:solidFill>
                  <a:srgbClr val="696464"/>
                </a:solidFill>
              </a:rPr>
              <a:pPr/>
              <a:t>2/24/2021</a:t>
            </a:fld>
            <a:endParaRPr lang="en-US">
              <a:solidFill>
                <a:srgbClr val="696464"/>
              </a:solidFill>
            </a:endParaRPr>
          </a:p>
        </p:txBody>
      </p:sp>
      <p:sp>
        <p:nvSpPr>
          <p:cNvPr id="5" name="Footer Placeholder 4"/>
          <p:cNvSpPr>
            <a:spLocks noGrp="1"/>
          </p:cNvSpPr>
          <p:nvPr>
            <p:ph type="ftr" sz="quarter" idx="11"/>
          </p:nvPr>
        </p:nvSpPr>
        <p:spPr/>
        <p:txBody>
          <a:bodyPr/>
          <a:lstStyle/>
          <a:p>
            <a:r>
              <a:rPr lang="en-US">
                <a:solidFill>
                  <a:srgbClr val="696464"/>
                </a:solidFill>
              </a:rPr>
              <a:t>WhatsApp NO. : 9564842816</a:t>
            </a: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66200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F176FB3E-3EEC-4FDA-8985-25966FAE09D1}" type="datetime1">
              <a:rPr lang="en-US" smtClean="0">
                <a:solidFill>
                  <a:srgbClr val="696464"/>
                </a:solidFill>
              </a:rPr>
              <a:pPr/>
              <a:t>2/24/2021</a:t>
            </a:fld>
            <a:endParaRPr lang="en-US">
              <a:solidFill>
                <a:srgbClr val="696464"/>
              </a:solidFill>
            </a:endParaRPr>
          </a:p>
        </p:txBody>
      </p:sp>
      <p:sp>
        <p:nvSpPr>
          <p:cNvPr id="6" name="Footer Placeholder 5"/>
          <p:cNvSpPr>
            <a:spLocks noGrp="1"/>
          </p:cNvSpPr>
          <p:nvPr>
            <p:ph type="ftr" sz="quarter" idx="11"/>
          </p:nvPr>
        </p:nvSpPr>
        <p:spPr/>
        <p:txBody>
          <a:bodyPr/>
          <a:lstStyle/>
          <a:p>
            <a:r>
              <a:rPr lang="en-US">
                <a:solidFill>
                  <a:srgbClr val="696464"/>
                </a:solidFill>
              </a:rPr>
              <a:t>WhatsApp NO. : 9564842816</a:t>
            </a:r>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160146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E2A2EB00-07C9-4887-BB35-A6CCCBAF4698}" type="datetime1">
              <a:rPr lang="en-US" smtClean="0">
                <a:solidFill>
                  <a:srgbClr val="696464"/>
                </a:solidFill>
              </a:rPr>
              <a:pPr/>
              <a:t>2/24/2021</a:t>
            </a:fld>
            <a:endParaRPr lang="en-US">
              <a:solidFill>
                <a:srgbClr val="696464"/>
              </a:solidFill>
            </a:endParaRPr>
          </a:p>
        </p:txBody>
      </p:sp>
      <p:sp>
        <p:nvSpPr>
          <p:cNvPr id="8" name="Footer Placeholder 7"/>
          <p:cNvSpPr>
            <a:spLocks noGrp="1"/>
          </p:cNvSpPr>
          <p:nvPr>
            <p:ph type="ftr" sz="quarter" idx="11"/>
          </p:nvPr>
        </p:nvSpPr>
        <p:spPr/>
        <p:txBody>
          <a:bodyPr/>
          <a:lstStyle/>
          <a:p>
            <a:r>
              <a:rPr lang="en-US">
                <a:solidFill>
                  <a:srgbClr val="696464"/>
                </a:solidFill>
              </a:rPr>
              <a:t>WhatsApp NO. : 9564842816</a:t>
            </a:r>
          </a:p>
        </p:txBody>
      </p:sp>
      <p:sp>
        <p:nvSpPr>
          <p:cNvPr id="9" name="Slide Number Placeholder 8"/>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620987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E1C4B70-FFA3-4CCA-89F2-88ADBE30B7E3}" type="datetime1">
              <a:rPr lang="en-US" smtClean="0">
                <a:solidFill>
                  <a:srgbClr val="696464"/>
                </a:solidFill>
              </a:rPr>
              <a:pPr/>
              <a:t>2/24/2021</a:t>
            </a:fld>
            <a:endParaRPr lang="en-US">
              <a:solidFill>
                <a:srgbClr val="696464"/>
              </a:solidFill>
            </a:endParaRPr>
          </a:p>
        </p:txBody>
      </p:sp>
      <p:sp>
        <p:nvSpPr>
          <p:cNvPr id="4" name="Footer Placeholder 3"/>
          <p:cNvSpPr>
            <a:spLocks noGrp="1"/>
          </p:cNvSpPr>
          <p:nvPr>
            <p:ph type="ftr" sz="quarter" idx="11"/>
          </p:nvPr>
        </p:nvSpPr>
        <p:spPr/>
        <p:txBody>
          <a:bodyPr/>
          <a:lstStyle/>
          <a:p>
            <a:r>
              <a:rPr lang="en-US">
                <a:solidFill>
                  <a:srgbClr val="696464"/>
                </a:solidFill>
              </a:rPr>
              <a:t>WhatsApp NO. : 9564842816</a:t>
            </a:r>
          </a:p>
        </p:txBody>
      </p:sp>
      <p:sp>
        <p:nvSpPr>
          <p:cNvPr id="5" name="Slide Number Placeholder 4"/>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3001118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B66759-2F14-4321-A312-B53ADE74412E}" type="datetime1">
              <a:rPr lang="en-US" smtClean="0">
                <a:solidFill>
                  <a:srgbClr val="696464"/>
                </a:solidFill>
              </a:rPr>
              <a:pPr/>
              <a:t>2/24/2021</a:t>
            </a:fld>
            <a:endParaRPr lang="en-US">
              <a:solidFill>
                <a:srgbClr val="696464"/>
              </a:solidFill>
            </a:endParaRPr>
          </a:p>
        </p:txBody>
      </p:sp>
      <p:sp>
        <p:nvSpPr>
          <p:cNvPr id="3" name="Footer Placeholder 2"/>
          <p:cNvSpPr>
            <a:spLocks noGrp="1"/>
          </p:cNvSpPr>
          <p:nvPr>
            <p:ph type="ftr" sz="quarter" idx="11"/>
          </p:nvPr>
        </p:nvSpPr>
        <p:spPr/>
        <p:txBody>
          <a:bodyPr/>
          <a:lstStyle/>
          <a:p>
            <a:r>
              <a:rPr lang="en-US">
                <a:solidFill>
                  <a:srgbClr val="696464"/>
                </a:solidFill>
              </a:rPr>
              <a:t>WhatsApp NO. : 9564842816</a:t>
            </a:r>
          </a:p>
        </p:txBody>
      </p:sp>
      <p:sp>
        <p:nvSpPr>
          <p:cNvPr id="4" name="Slide Number Placeholder 3"/>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919577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335AE3D-5B61-457D-9D1C-3832B3979525}" type="datetime1">
              <a:rPr lang="en-US" smtClean="0">
                <a:solidFill>
                  <a:srgbClr val="696464"/>
                </a:solidFill>
              </a:rPr>
              <a:pPr/>
              <a:t>2/24/2021</a:t>
            </a:fld>
            <a:endParaRPr lang="en-US">
              <a:solidFill>
                <a:srgbClr val="696464"/>
              </a:solidFill>
            </a:endParaRPr>
          </a:p>
        </p:txBody>
      </p:sp>
      <p:sp>
        <p:nvSpPr>
          <p:cNvPr id="6" name="Footer Placeholder 5"/>
          <p:cNvSpPr>
            <a:spLocks noGrp="1"/>
          </p:cNvSpPr>
          <p:nvPr>
            <p:ph type="ftr" sz="quarter" idx="11"/>
          </p:nvPr>
        </p:nvSpPr>
        <p:spPr/>
        <p:txBody>
          <a:bodyPr/>
          <a:lstStyle/>
          <a:p>
            <a:r>
              <a:rPr lang="en-US">
                <a:solidFill>
                  <a:srgbClr val="696464"/>
                </a:solidFill>
              </a:rPr>
              <a:t>WhatsApp NO. : 9564842816</a:t>
            </a:r>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301421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780DC49-B636-4877-B935-16CE7883A06D}" type="datetime1">
              <a:rPr lang="en-US" smtClean="0">
                <a:solidFill>
                  <a:srgbClr val="696464"/>
                </a:solidFill>
              </a:rPr>
              <a:pPr/>
              <a:t>2/24/2021</a:t>
            </a:fld>
            <a:endParaRPr lang="en-US">
              <a:solidFill>
                <a:srgbClr val="696464"/>
              </a:solidFill>
            </a:endParaRPr>
          </a:p>
        </p:txBody>
      </p:sp>
      <p:sp>
        <p:nvSpPr>
          <p:cNvPr id="6" name="Footer Placeholder 5"/>
          <p:cNvSpPr>
            <a:spLocks noGrp="1"/>
          </p:cNvSpPr>
          <p:nvPr>
            <p:ph type="ftr" sz="quarter" idx="11"/>
          </p:nvPr>
        </p:nvSpPr>
        <p:spPr>
          <a:xfrm>
            <a:off x="1219200" y="6172200"/>
            <a:ext cx="5181600" cy="457200"/>
          </a:xfrm>
        </p:spPr>
        <p:txBody>
          <a:bodyPr/>
          <a:lstStyle/>
          <a:p>
            <a:r>
              <a:rPr lang="en-US">
                <a:solidFill>
                  <a:srgbClr val="696464"/>
                </a:solidFill>
              </a:rPr>
              <a:t>WhatsApp NO. : 9564842816</a:t>
            </a:r>
          </a:p>
        </p:txBody>
      </p:sp>
      <p:sp>
        <p:nvSpPr>
          <p:cNvPr id="7" name="Slide Number Placeholder 6"/>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3661942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13" Type="http://schemas.openxmlformats.org/officeDocument/2006/relationships/slideLayout" Target="../slideLayouts/slideLayout24.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slideLayout" Target="../slideLayouts/slideLayout23.xml" /><Relationship Id="rId17" Type="http://schemas.openxmlformats.org/officeDocument/2006/relationships/theme" Target="../theme/theme2.xml" /><Relationship Id="rId2" Type="http://schemas.openxmlformats.org/officeDocument/2006/relationships/slideLayout" Target="../slideLayouts/slideLayout13.xml" /><Relationship Id="rId16" Type="http://schemas.openxmlformats.org/officeDocument/2006/relationships/slideLayout" Target="../slideLayouts/slideLayout27.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5" Type="http://schemas.openxmlformats.org/officeDocument/2006/relationships/slideLayout" Target="../slideLayouts/slideLayout2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 Id="rId14" Type="http://schemas.openxmlformats.org/officeDocument/2006/relationships/slideLayout" Target="../slideLayouts/slideLayout25.xml"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 /><Relationship Id="rId3" Type="http://schemas.openxmlformats.org/officeDocument/2006/relationships/slideLayout" Target="../slideLayouts/slideLayout30.xml" /><Relationship Id="rId7" Type="http://schemas.openxmlformats.org/officeDocument/2006/relationships/slideLayout" Target="../slideLayouts/slideLayout34.xml" /><Relationship Id="rId12" Type="http://schemas.openxmlformats.org/officeDocument/2006/relationships/theme" Target="../theme/theme3.xml" /><Relationship Id="rId2" Type="http://schemas.openxmlformats.org/officeDocument/2006/relationships/slideLayout" Target="../slideLayouts/slideLayout29.xml" /><Relationship Id="rId1" Type="http://schemas.openxmlformats.org/officeDocument/2006/relationships/slideLayout" Target="../slideLayouts/slideLayout28.xml" /><Relationship Id="rId6" Type="http://schemas.openxmlformats.org/officeDocument/2006/relationships/slideLayout" Target="../slideLayouts/slideLayout33.xml" /><Relationship Id="rId11" Type="http://schemas.openxmlformats.org/officeDocument/2006/relationships/slideLayout" Target="../slideLayouts/slideLayout38.xml" /><Relationship Id="rId5" Type="http://schemas.openxmlformats.org/officeDocument/2006/relationships/slideLayout" Target="../slideLayouts/slideLayout32.xml" /><Relationship Id="rId10" Type="http://schemas.openxmlformats.org/officeDocument/2006/relationships/slideLayout" Target="../slideLayouts/slideLayout37.xml" /><Relationship Id="rId4" Type="http://schemas.openxmlformats.org/officeDocument/2006/relationships/slideLayout" Target="../slideLayouts/slideLayout31.xml" /><Relationship Id="rId9" Type="http://schemas.openxmlformats.org/officeDocument/2006/relationships/slideLayout" Target="../slideLayouts/slideLayout36.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D4E86970-E66E-4F13-B236-D2B77574929A}" type="datetime1">
              <a:rPr lang="en-US" smtClean="0">
                <a:solidFill>
                  <a:srgbClr val="696464"/>
                </a:solidFill>
              </a:rPr>
              <a:pPr/>
              <a:t>2/24/2021</a:t>
            </a:fld>
            <a:endParaRPr lang="en-US">
              <a:solidFill>
                <a:srgbClr val="696464"/>
              </a:solidFill>
            </a:endParaRPr>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a:solidFill>
                  <a:srgbClr val="696464"/>
                </a:solidFill>
              </a:rPr>
              <a:t>WhatsApp NO. : 9564842816</a:t>
            </a:r>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9DE8AA0-DE97-42E3-B0CC-C1FBF0E34315}" type="slidenum">
              <a:rPr lang="en-US" smtClean="0"/>
              <a:pPr/>
              <a:t>‹#›</a:t>
            </a:fld>
            <a:endParaRPr lang="en-US"/>
          </a:p>
        </p:txBody>
      </p:sp>
    </p:spTree>
    <p:extLst>
      <p:ext uri="{BB962C8B-B14F-4D97-AF65-F5344CB8AC3E}">
        <p14:creationId xmlns:p14="http://schemas.microsoft.com/office/powerpoint/2010/main" val="315284057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238C1D0-84BD-4306-AC91-D2261D1A5E54}" type="datetime1">
              <a:rPr lang="en-US" smtClean="0">
                <a:solidFill>
                  <a:prstClr val="black">
                    <a:tint val="75000"/>
                  </a:prstClr>
                </a:solidFill>
              </a:rPr>
              <a:pPr/>
              <a:t>2/24/2021</a:t>
            </a:fld>
            <a:endParaRPr lang="en-US">
              <a:solidFill>
                <a:prstClr val="black">
                  <a:tint val="75000"/>
                </a:prstClr>
              </a:solidFill>
            </a:endParaRP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solidFill>
                  <a:prstClr val="black">
                    <a:tint val="75000"/>
                  </a:prstClr>
                </a:solidFill>
              </a:rPr>
              <a:t>WhatsApp NO. : 9564842816</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9DE8AA0-DE97-42E3-B0CC-C1FBF0E34315}" type="slidenum">
              <a:rPr lang="en-US" smtClean="0"/>
              <a:pPr/>
              <a:t>‹#›</a:t>
            </a:fld>
            <a:endParaRPr lang="en-US"/>
          </a:p>
        </p:txBody>
      </p:sp>
    </p:spTree>
    <p:extLst>
      <p:ext uri="{BB962C8B-B14F-4D97-AF65-F5344CB8AC3E}">
        <p14:creationId xmlns:p14="http://schemas.microsoft.com/office/powerpoint/2010/main" val="73775940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D4E86970-E66E-4F13-B236-D2B77574929A}" type="datetime1">
              <a:rPr lang="en-US" smtClean="0">
                <a:solidFill>
                  <a:srgbClr val="696464"/>
                </a:solidFill>
              </a:rPr>
              <a:pPr/>
              <a:t>2/24/2021</a:t>
            </a:fld>
            <a:endParaRPr lang="en-US">
              <a:solidFill>
                <a:srgbClr val="696464"/>
              </a:solidFill>
            </a:endParaRPr>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a:solidFill>
                  <a:srgbClr val="696464"/>
                </a:solidFill>
              </a:rPr>
              <a:t>WhatsApp NO. : 9564842816</a:t>
            </a:r>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9DE8AA0-DE97-42E3-B0CC-C1FBF0E34315}" type="slidenum">
              <a:rPr lang="en-US" smtClean="0"/>
              <a:pPr/>
              <a:t>‹#›</a:t>
            </a:fld>
            <a:endParaRPr lang="en-US"/>
          </a:p>
        </p:txBody>
      </p:sp>
    </p:spTree>
    <p:extLst>
      <p:ext uri="{BB962C8B-B14F-4D97-AF65-F5344CB8AC3E}">
        <p14:creationId xmlns:p14="http://schemas.microsoft.com/office/powerpoint/2010/main" val="3065272475"/>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7.xml" /><Relationship Id="rId1" Type="http://schemas.openxmlformats.org/officeDocument/2006/relationships/slideLayout" Target="../slideLayouts/slideLayout29.xml" /><Relationship Id="rId4" Type="http://schemas.openxmlformats.org/officeDocument/2006/relationships/image" Target="../media/image6.png" /></Relationships>
</file>

<file path=ppt/slides/_rels/slide11.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8.xml" /><Relationship Id="rId1" Type="http://schemas.openxmlformats.org/officeDocument/2006/relationships/slideLayout" Target="../slideLayouts/slideLayout29.xml" /><Relationship Id="rId5" Type="http://schemas.openxmlformats.org/officeDocument/2006/relationships/image" Target="../media/image8.png" /><Relationship Id="rId4" Type="http://schemas.openxmlformats.org/officeDocument/2006/relationships/image" Target="../media/image7.png" /></Relationships>
</file>

<file path=ppt/slides/_rels/slide12.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9.xml" /><Relationship Id="rId1" Type="http://schemas.openxmlformats.org/officeDocument/2006/relationships/slideLayout" Target="../slideLayouts/slideLayout29.xml" /><Relationship Id="rId4" Type="http://schemas.openxmlformats.org/officeDocument/2006/relationships/image" Target="../media/image10.png"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 /><Relationship Id="rId2" Type="http://schemas.openxmlformats.org/officeDocument/2006/relationships/slideLayout" Target="../slideLayouts/slideLayout13.xml" /><Relationship Id="rId1" Type="http://schemas.openxmlformats.org/officeDocument/2006/relationships/themeOverride" Target="../theme/themeOverride1.xml" /></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 /><Relationship Id="rId2" Type="http://schemas.openxmlformats.org/officeDocument/2006/relationships/slideLayout" Target="../slideLayouts/slideLayout13.xml" /><Relationship Id="rId1" Type="http://schemas.openxmlformats.org/officeDocument/2006/relationships/themeOverride" Target="../theme/themeOverride2.xml" /></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 /><Relationship Id="rId2" Type="http://schemas.openxmlformats.org/officeDocument/2006/relationships/slideLayout" Target="../slideLayouts/slideLayout13.xml" /><Relationship Id="rId1" Type="http://schemas.openxmlformats.org/officeDocument/2006/relationships/themeOverride" Target="../theme/themeOverride3.xml" /><Relationship Id="rId4" Type="http://schemas.openxmlformats.org/officeDocument/2006/relationships/image" Target="../media/image3.png" /></Relationships>
</file>

<file path=ppt/slides/_rels/slide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6.xml" /><Relationship Id="rId1" Type="http://schemas.openxmlformats.org/officeDocument/2006/relationships/slideLayout" Target="../slideLayouts/slideLayout2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01028" y="5183779"/>
            <a:ext cx="7324498" cy="1126283"/>
          </a:xfrm>
        </p:spPr>
        <p:txBody>
          <a:bodyPr>
            <a:normAutofit fontScale="92500" lnSpcReduction="10000"/>
          </a:bodyPr>
          <a:lstStyle/>
          <a:p>
            <a:pPr marL="3943350" lvl="8" indent="-285750">
              <a:buFont typeface="Century Gothic" panose="020B0502020202020204" pitchFamily="34" charset="0"/>
              <a:buChar char="―"/>
            </a:pPr>
            <a:r>
              <a:rPr lang="en-US" sz="1800" b="1" dirty="0"/>
              <a:t>	</a:t>
            </a:r>
            <a:r>
              <a:rPr lang="en-US" sz="2400" b="1" dirty="0"/>
              <a:t>Presented By</a:t>
            </a:r>
            <a:r>
              <a:rPr lang="en-US" sz="2900" dirty="0"/>
              <a:t>	</a:t>
            </a:r>
            <a:r>
              <a:rPr lang="en-US" dirty="0"/>
              <a:t>			       </a:t>
            </a:r>
            <a:r>
              <a:rPr lang="en-US" sz="2800" dirty="0" err="1"/>
              <a:t>Sudeshna</a:t>
            </a:r>
            <a:r>
              <a:rPr lang="en-US" sz="2800" dirty="0"/>
              <a:t> </a:t>
            </a:r>
            <a:r>
              <a:rPr lang="en-US" sz="2800" dirty="0" err="1"/>
              <a:t>Kundu</a:t>
            </a:r>
            <a:r>
              <a:rPr lang="en-US" sz="2800" dirty="0"/>
              <a:t> (</a:t>
            </a:r>
            <a:r>
              <a:rPr lang="en-US" sz="2800" dirty="0" err="1"/>
              <a:t>Mondal</a:t>
            </a:r>
            <a:r>
              <a:rPr lang="en-US" sz="2800" dirty="0"/>
              <a:t>)</a:t>
            </a:r>
          </a:p>
        </p:txBody>
      </p:sp>
      <p:sp>
        <p:nvSpPr>
          <p:cNvPr id="2" name="Title 1"/>
          <p:cNvSpPr>
            <a:spLocks noGrp="1"/>
          </p:cNvSpPr>
          <p:nvPr>
            <p:ph type="ctrTitle"/>
          </p:nvPr>
        </p:nvSpPr>
        <p:spPr/>
        <p:txBody>
          <a:bodyPr/>
          <a:lstStyle/>
          <a:p>
            <a:r>
              <a:rPr lang="en-US" dirty="0"/>
              <a:t>Object Oriented Programming using JAVA</a:t>
            </a:r>
            <a:br>
              <a:rPr lang="en-US" dirty="0"/>
            </a:br>
            <a:endParaRPr lang="en-US" dirty="0"/>
          </a:p>
        </p:txBody>
      </p:sp>
      <p:sp>
        <p:nvSpPr>
          <p:cNvPr id="4" name="Footer Placeholder 3"/>
          <p:cNvSpPr>
            <a:spLocks noGrp="1"/>
          </p:cNvSpPr>
          <p:nvPr>
            <p:ph type="ftr" sz="quarter" idx="11"/>
          </p:nvPr>
        </p:nvSpPr>
        <p:spPr/>
        <p:txBody>
          <a:bodyPr/>
          <a:lstStyle/>
          <a:p>
            <a:r>
              <a:rPr lang="en-US">
                <a:solidFill>
                  <a:srgbClr val="696464"/>
                </a:solidFill>
              </a:rPr>
              <a:t>WhatsApp NO. : 9564842816</a:t>
            </a:r>
          </a:p>
        </p:txBody>
      </p:sp>
    </p:spTree>
    <p:extLst>
      <p:ext uri="{BB962C8B-B14F-4D97-AF65-F5344CB8AC3E}">
        <p14:creationId xmlns:p14="http://schemas.microsoft.com/office/powerpoint/2010/main" val="421656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16674" y="135018"/>
            <a:ext cx="7901101" cy="1072989"/>
          </a:xfrm>
          <a:prstGeom prst="rect">
            <a:avLst/>
          </a:prstGeom>
        </p:spPr>
      </p:pic>
      <p:sp>
        <p:nvSpPr>
          <p:cNvPr id="2" name="Footer Placeholder 1"/>
          <p:cNvSpPr>
            <a:spLocks noGrp="1"/>
          </p:cNvSpPr>
          <p:nvPr>
            <p:ph type="ftr" sz="quarter" idx="11"/>
          </p:nvPr>
        </p:nvSpPr>
        <p:spPr/>
        <p:txBody>
          <a:bodyPr/>
          <a:lstStyle/>
          <a:p>
            <a:r>
              <a:rPr lang="en-US" dirty="0">
                <a:solidFill>
                  <a:srgbClr val="696464"/>
                </a:solidFill>
              </a:rPr>
              <a:t>WhatsApp NO. : 9564842816</a:t>
            </a:r>
          </a:p>
        </p:txBody>
      </p:sp>
      <p:sp>
        <p:nvSpPr>
          <p:cNvPr id="3" name="Rectangle 2"/>
          <p:cNvSpPr/>
          <p:nvPr/>
        </p:nvSpPr>
        <p:spPr>
          <a:xfrm>
            <a:off x="373039" y="841319"/>
            <a:ext cx="5509146" cy="1477328"/>
          </a:xfrm>
          <a:prstGeom prst="rect">
            <a:avLst/>
          </a:prstGeom>
        </p:spPr>
        <p:txBody>
          <a:bodyPr wrap="square">
            <a:spAutoFit/>
          </a:bodyPr>
          <a:lstStyle/>
          <a:p>
            <a:pPr marL="285750" indent="-285750">
              <a:buFont typeface="Arial" panose="020B0604020202020204" pitchFamily="34" charset="0"/>
              <a:buChar char="•"/>
            </a:pPr>
            <a:endParaRPr lang="en-US" dirty="0">
              <a:solidFill>
                <a:prstClr val="black"/>
              </a:solidFill>
            </a:endParaRPr>
          </a:p>
          <a:p>
            <a:pPr marL="285750" indent="-285750">
              <a:buFont typeface="Arial" panose="020B0604020202020204" pitchFamily="34" charset="0"/>
              <a:buChar char="•"/>
            </a:pPr>
            <a:r>
              <a:rPr lang="en-US" dirty="0">
                <a:solidFill>
                  <a:prstClr val="black"/>
                </a:solidFill>
              </a:rPr>
              <a:t>Scanner class in Java is found in the </a:t>
            </a:r>
            <a:r>
              <a:rPr lang="en-US" b="1" dirty="0" err="1">
                <a:solidFill>
                  <a:prstClr val="black"/>
                </a:solidFill>
              </a:rPr>
              <a:t>java.util</a:t>
            </a:r>
            <a:r>
              <a:rPr lang="en-US" dirty="0">
                <a:solidFill>
                  <a:prstClr val="black"/>
                </a:solidFill>
              </a:rPr>
              <a:t> package. Java provides various ways to read input from the keyboard, the </a:t>
            </a:r>
            <a:r>
              <a:rPr lang="en-US" dirty="0" err="1">
                <a:solidFill>
                  <a:prstClr val="black"/>
                </a:solidFill>
              </a:rPr>
              <a:t>java.util.Scanner</a:t>
            </a:r>
            <a:r>
              <a:rPr lang="en-US" dirty="0">
                <a:solidFill>
                  <a:prstClr val="black"/>
                </a:solidFill>
              </a:rPr>
              <a:t> class is one of them.</a:t>
            </a:r>
          </a:p>
          <a:p>
            <a:pPr marL="285750" indent="-285750">
              <a:buFont typeface="Arial" panose="020B0604020202020204" pitchFamily="34" charset="0"/>
              <a:buChar char="•"/>
            </a:pPr>
            <a:endParaRPr lang="en-US" dirty="0">
              <a:solidFill>
                <a:prstClr val="black"/>
              </a:solidFill>
            </a:endParaRPr>
          </a:p>
        </p:txBody>
      </p:sp>
      <p:pic>
        <p:nvPicPr>
          <p:cNvPr id="7" name="Picture 6"/>
          <p:cNvPicPr>
            <a:picLocks noChangeAspect="1"/>
          </p:cNvPicPr>
          <p:nvPr/>
        </p:nvPicPr>
        <p:blipFill rotWithShape="1">
          <a:blip r:embed="rId4"/>
          <a:srcRect l="10075" t="1768" r="12909" b="10429"/>
          <a:stretch/>
        </p:blipFill>
        <p:spPr>
          <a:xfrm>
            <a:off x="1501255" y="2047164"/>
            <a:ext cx="8516202" cy="3985146"/>
          </a:xfrm>
          <a:prstGeom prst="rect">
            <a:avLst/>
          </a:prstGeom>
        </p:spPr>
      </p:pic>
    </p:spTree>
    <p:extLst>
      <p:ext uri="{BB962C8B-B14F-4D97-AF65-F5344CB8AC3E}">
        <p14:creationId xmlns:p14="http://schemas.microsoft.com/office/powerpoint/2010/main" val="4212185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16674" y="135018"/>
            <a:ext cx="7901101" cy="1072989"/>
          </a:xfrm>
          <a:prstGeom prst="rect">
            <a:avLst/>
          </a:prstGeom>
        </p:spPr>
      </p:pic>
      <p:pic>
        <p:nvPicPr>
          <p:cNvPr id="4" name="Content Placeholder 3"/>
          <p:cNvPicPr>
            <a:picLocks noGrp="1" noChangeAspect="1"/>
          </p:cNvPicPr>
          <p:nvPr>
            <p:ph sz="quarter" idx="1"/>
          </p:nvPr>
        </p:nvPicPr>
        <p:blipFill rotWithShape="1">
          <a:blip r:embed="rId4"/>
          <a:srcRect l="15165" t="7084" r="14543" b="13853"/>
          <a:stretch/>
        </p:blipFill>
        <p:spPr>
          <a:xfrm>
            <a:off x="7997588" y="2624209"/>
            <a:ext cx="4048343" cy="3776591"/>
          </a:xfrm>
          <a:prstGeom prst="rect">
            <a:avLst/>
          </a:prstGeom>
        </p:spPr>
      </p:pic>
      <p:sp>
        <p:nvSpPr>
          <p:cNvPr id="2" name="Footer Placeholder 1"/>
          <p:cNvSpPr>
            <a:spLocks noGrp="1"/>
          </p:cNvSpPr>
          <p:nvPr>
            <p:ph type="ftr" sz="quarter" idx="11"/>
          </p:nvPr>
        </p:nvSpPr>
        <p:spPr/>
        <p:txBody>
          <a:bodyPr/>
          <a:lstStyle/>
          <a:p>
            <a:r>
              <a:rPr lang="en-US" dirty="0">
                <a:solidFill>
                  <a:srgbClr val="696464"/>
                </a:solidFill>
              </a:rPr>
              <a:t>WhatsApp NO. : 9564842816</a:t>
            </a:r>
          </a:p>
        </p:txBody>
      </p:sp>
      <p:sp>
        <p:nvSpPr>
          <p:cNvPr id="3" name="Rectangle 2"/>
          <p:cNvSpPr/>
          <p:nvPr/>
        </p:nvSpPr>
        <p:spPr>
          <a:xfrm>
            <a:off x="427630" y="1482763"/>
            <a:ext cx="11473218" cy="923330"/>
          </a:xfrm>
          <a:prstGeom prst="rect">
            <a:avLst/>
          </a:prstGeom>
        </p:spPr>
        <p:txBody>
          <a:bodyPr wrap="square">
            <a:spAutoFit/>
          </a:bodyPr>
          <a:lstStyle/>
          <a:p>
            <a:pPr marL="285750" indent="-285750">
              <a:buFont typeface="Arial" panose="020B0604020202020204" pitchFamily="34" charset="0"/>
              <a:buChar char="•"/>
            </a:pPr>
            <a:endParaRPr lang="en-US" dirty="0">
              <a:solidFill>
                <a:prstClr val="black"/>
              </a:solidFill>
            </a:endParaRPr>
          </a:p>
          <a:p>
            <a:pPr marL="285750" indent="-285750">
              <a:buFont typeface="Arial" panose="020B0604020202020204" pitchFamily="34" charset="0"/>
              <a:buChar char="•"/>
            </a:pPr>
            <a:r>
              <a:rPr lang="en-US" dirty="0">
                <a:solidFill>
                  <a:prstClr val="black"/>
                </a:solidFill>
              </a:rPr>
              <a:t>The Java Scanner class breaks the input into tokens using a delimiter which is whitespace by default. It provides many methods to read and parse various primitive values.</a:t>
            </a:r>
          </a:p>
        </p:txBody>
      </p:sp>
      <p:pic>
        <p:nvPicPr>
          <p:cNvPr id="6" name="Picture 5"/>
          <p:cNvPicPr>
            <a:picLocks noChangeAspect="1"/>
          </p:cNvPicPr>
          <p:nvPr/>
        </p:nvPicPr>
        <p:blipFill rotWithShape="1">
          <a:blip r:embed="rId5"/>
          <a:srcRect l="18693" t="19487" r="19291" b="21578"/>
          <a:stretch/>
        </p:blipFill>
        <p:spPr>
          <a:xfrm>
            <a:off x="354843" y="2524836"/>
            <a:ext cx="7560860" cy="4039736"/>
          </a:xfrm>
          <a:prstGeom prst="rect">
            <a:avLst/>
          </a:prstGeom>
        </p:spPr>
      </p:pic>
    </p:spTree>
    <p:extLst>
      <p:ext uri="{BB962C8B-B14F-4D97-AF65-F5344CB8AC3E}">
        <p14:creationId xmlns:p14="http://schemas.microsoft.com/office/powerpoint/2010/main" val="1656541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canner class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01" y="2327564"/>
            <a:ext cx="4471843" cy="23275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5261625" y="1475024"/>
            <a:ext cx="6553200" cy="4994014"/>
          </a:xfrm>
          <a:prstGeom prst="rect">
            <a:avLst/>
          </a:prstGeom>
        </p:spPr>
      </p:pic>
      <p:sp>
        <p:nvSpPr>
          <p:cNvPr id="7" name="object 2"/>
          <p:cNvSpPr txBox="1">
            <a:spLocks noGrp="1"/>
          </p:cNvSpPr>
          <p:nvPr>
            <p:ph type="title"/>
          </p:nvPr>
        </p:nvSpPr>
        <p:spPr>
          <a:xfrm>
            <a:off x="725880" y="433566"/>
            <a:ext cx="7612902" cy="632651"/>
          </a:xfrm>
          <a:prstGeom prst="rect">
            <a:avLst/>
          </a:prstGeom>
        </p:spPr>
        <p:txBody>
          <a:bodyPr vert="horz" wrap="square" lIns="0" tIns="16933" rIns="0" bIns="0" rtlCol="0">
            <a:spAutoFit/>
          </a:bodyPr>
          <a:lstStyle/>
          <a:p>
            <a:pPr marL="16933">
              <a:spcBef>
                <a:spcPts val="133"/>
              </a:spcBef>
            </a:pPr>
            <a:r>
              <a:rPr lang="en-US" b="1" spc="-7" dirty="0">
                <a:latin typeface="+mn-lt"/>
              </a:rPr>
              <a:t>Input through Scanner class</a:t>
            </a:r>
            <a:endParaRPr b="1" dirty="0">
              <a:latin typeface="+mn-lt"/>
            </a:endParaRPr>
          </a:p>
        </p:txBody>
      </p:sp>
      <p:sp>
        <p:nvSpPr>
          <p:cNvPr id="6" name="Rectangle 5"/>
          <p:cNvSpPr/>
          <p:nvPr/>
        </p:nvSpPr>
        <p:spPr>
          <a:xfrm>
            <a:off x="741528" y="1045023"/>
            <a:ext cx="9767248" cy="830997"/>
          </a:xfrm>
          <a:prstGeom prst="rect">
            <a:avLst/>
          </a:prstGeom>
        </p:spPr>
        <p:txBody>
          <a:bodyPr wrap="square">
            <a:spAutoFit/>
          </a:bodyPr>
          <a:lstStyle/>
          <a:p>
            <a:r>
              <a:rPr lang="en-US" sz="2400" dirty="0">
                <a:solidFill>
                  <a:prstClr val="black"/>
                </a:solidFill>
              </a:rPr>
              <a:t>Scanner is one of the predefined class which is used for reading the data dynamically from the keyboard.</a:t>
            </a:r>
          </a:p>
        </p:txBody>
      </p:sp>
      <p:sp>
        <p:nvSpPr>
          <p:cNvPr id="2" name="Footer Placeholder 1"/>
          <p:cNvSpPr>
            <a:spLocks noGrp="1"/>
          </p:cNvSpPr>
          <p:nvPr>
            <p:ph type="ftr" sz="quarter" idx="11"/>
          </p:nvPr>
        </p:nvSpPr>
        <p:spPr/>
        <p:txBody>
          <a:bodyPr/>
          <a:lstStyle/>
          <a:p>
            <a:r>
              <a:rPr lang="en-US">
                <a:solidFill>
                  <a:srgbClr val="696464"/>
                </a:solidFill>
              </a:rPr>
              <a:t>WhatsApp NO. : 9564842816</a:t>
            </a:r>
          </a:p>
        </p:txBody>
      </p:sp>
    </p:spTree>
    <p:extLst>
      <p:ext uri="{BB962C8B-B14F-4D97-AF65-F5344CB8AC3E}">
        <p14:creationId xmlns:p14="http://schemas.microsoft.com/office/powerpoint/2010/main" val="2594948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solidFill>
                  <a:prstClr val="black">
                    <a:tint val="75000"/>
                  </a:prstClr>
                </a:solidFill>
              </a:rPr>
              <a:t>WhatsApp NO. : 9564842816</a:t>
            </a:r>
          </a:p>
        </p:txBody>
      </p:sp>
      <p:sp>
        <p:nvSpPr>
          <p:cNvPr id="5" name="Rectangle 4"/>
          <p:cNvSpPr/>
          <p:nvPr/>
        </p:nvSpPr>
        <p:spPr>
          <a:xfrm>
            <a:off x="1669576" y="526410"/>
            <a:ext cx="10231272" cy="1077218"/>
          </a:xfrm>
          <a:prstGeom prst="rect">
            <a:avLst/>
          </a:prstGeom>
        </p:spPr>
        <p:txBody>
          <a:bodyPr wrap="square">
            <a:spAutoFit/>
          </a:bodyPr>
          <a:lstStyle/>
          <a:p>
            <a:r>
              <a:rPr lang="en-US" sz="1600" b="1" dirty="0">
                <a:solidFill>
                  <a:srgbClr val="766F54">
                    <a:lumMod val="75000"/>
                  </a:srgbClr>
                </a:solidFill>
              </a:rPr>
              <a:t>Object and Class Example:</a:t>
            </a:r>
          </a:p>
          <a:p>
            <a:endParaRPr lang="en-US" sz="1600" b="1" dirty="0">
              <a:solidFill>
                <a:srgbClr val="766F54">
                  <a:lumMod val="75000"/>
                </a:srgbClr>
              </a:solidFill>
            </a:endParaRPr>
          </a:p>
          <a:p>
            <a:endParaRPr lang="en-US" sz="1600" dirty="0">
              <a:solidFill>
                <a:srgbClr val="766F54">
                  <a:lumMod val="75000"/>
                </a:srgbClr>
              </a:solidFill>
            </a:endParaRPr>
          </a:p>
          <a:p>
            <a:endParaRPr lang="en-US" sz="1600" dirty="0">
              <a:solidFill>
                <a:srgbClr val="766F54">
                  <a:lumMod val="75000"/>
                </a:srgbClr>
              </a:solidFill>
            </a:endParaRPr>
          </a:p>
        </p:txBody>
      </p:sp>
      <p:pic>
        <p:nvPicPr>
          <p:cNvPr id="8" name="Picture 7"/>
          <p:cNvPicPr>
            <a:picLocks noChangeAspect="1"/>
          </p:cNvPicPr>
          <p:nvPr/>
        </p:nvPicPr>
        <p:blipFill rotWithShape="1">
          <a:blip r:embed="rId2"/>
          <a:srcRect l="41305" t="36611" r="17500" b="30338"/>
          <a:stretch/>
        </p:blipFill>
        <p:spPr>
          <a:xfrm>
            <a:off x="7620000" y="3398291"/>
            <a:ext cx="4572000" cy="3111690"/>
          </a:xfrm>
          <a:prstGeom prst="rect">
            <a:avLst/>
          </a:prstGeom>
        </p:spPr>
      </p:pic>
      <p:sp>
        <p:nvSpPr>
          <p:cNvPr id="2" name="Rectangle 1"/>
          <p:cNvSpPr/>
          <p:nvPr/>
        </p:nvSpPr>
        <p:spPr>
          <a:xfrm>
            <a:off x="8466161" y="970717"/>
            <a:ext cx="4567452" cy="1477328"/>
          </a:xfrm>
          <a:prstGeom prst="rect">
            <a:avLst/>
          </a:prstGeom>
        </p:spPr>
        <p:txBody>
          <a:bodyPr wrap="square">
            <a:spAutoFit/>
          </a:bodyPr>
          <a:lstStyle/>
          <a:p>
            <a:r>
              <a:rPr lang="en-US" b="1" dirty="0">
                <a:solidFill>
                  <a:prstClr val="black"/>
                </a:solidFill>
              </a:rPr>
              <a:t>class Box {</a:t>
            </a:r>
          </a:p>
          <a:p>
            <a:pPr lvl="1"/>
            <a:r>
              <a:rPr lang="en-US" b="1" dirty="0">
                <a:solidFill>
                  <a:prstClr val="black"/>
                </a:solidFill>
              </a:rPr>
              <a:t>double width;</a:t>
            </a:r>
          </a:p>
          <a:p>
            <a:pPr lvl="1"/>
            <a:r>
              <a:rPr lang="en-US" b="1" dirty="0">
                <a:solidFill>
                  <a:prstClr val="black"/>
                </a:solidFill>
              </a:rPr>
              <a:t>double height;</a:t>
            </a:r>
          </a:p>
          <a:p>
            <a:pPr lvl="1"/>
            <a:r>
              <a:rPr lang="en-US" b="1" dirty="0">
                <a:solidFill>
                  <a:prstClr val="black"/>
                </a:solidFill>
              </a:rPr>
              <a:t>double depth;</a:t>
            </a:r>
          </a:p>
          <a:p>
            <a:r>
              <a:rPr lang="en-US" b="1" dirty="0">
                <a:solidFill>
                  <a:prstClr val="black"/>
                </a:solidFill>
              </a:rPr>
              <a:t>}</a:t>
            </a:r>
          </a:p>
        </p:txBody>
      </p:sp>
      <p:sp>
        <p:nvSpPr>
          <p:cNvPr id="3" name="Rectangle 2"/>
          <p:cNvSpPr/>
          <p:nvPr/>
        </p:nvSpPr>
        <p:spPr>
          <a:xfrm>
            <a:off x="1423915" y="5480546"/>
            <a:ext cx="6096000" cy="646331"/>
          </a:xfrm>
          <a:prstGeom prst="rect">
            <a:avLst/>
          </a:prstGeom>
        </p:spPr>
        <p:txBody>
          <a:bodyPr>
            <a:spAutoFit/>
          </a:bodyPr>
          <a:lstStyle/>
          <a:p>
            <a:r>
              <a:rPr lang="en-US" b="1" dirty="0">
                <a:solidFill>
                  <a:prstClr val="black"/>
                </a:solidFill>
              </a:rPr>
              <a:t>Box </a:t>
            </a:r>
            <a:r>
              <a:rPr lang="en-US" b="1" dirty="0" err="1">
                <a:solidFill>
                  <a:prstClr val="black"/>
                </a:solidFill>
              </a:rPr>
              <a:t>mybox</a:t>
            </a:r>
            <a:r>
              <a:rPr lang="en-US" b="1" dirty="0">
                <a:solidFill>
                  <a:prstClr val="black"/>
                </a:solidFill>
              </a:rPr>
              <a:t>; // declare reference to object</a:t>
            </a:r>
          </a:p>
          <a:p>
            <a:r>
              <a:rPr lang="en-US" b="1" dirty="0">
                <a:solidFill>
                  <a:prstClr val="black"/>
                </a:solidFill>
              </a:rPr>
              <a:t> </a:t>
            </a:r>
            <a:r>
              <a:rPr lang="en-US" b="1" dirty="0" err="1">
                <a:solidFill>
                  <a:prstClr val="black"/>
                </a:solidFill>
              </a:rPr>
              <a:t>mybox</a:t>
            </a:r>
            <a:r>
              <a:rPr lang="en-US" b="1" dirty="0">
                <a:solidFill>
                  <a:prstClr val="black"/>
                </a:solidFill>
              </a:rPr>
              <a:t> = new Box(); // allocate a Box object</a:t>
            </a:r>
          </a:p>
        </p:txBody>
      </p:sp>
      <p:sp>
        <p:nvSpPr>
          <p:cNvPr id="9" name="Rectangle 8"/>
          <p:cNvSpPr/>
          <p:nvPr/>
        </p:nvSpPr>
        <p:spPr>
          <a:xfrm>
            <a:off x="1546747" y="1003574"/>
            <a:ext cx="6123296" cy="4247317"/>
          </a:xfrm>
          <a:prstGeom prst="rect">
            <a:avLst/>
          </a:prstGeom>
        </p:spPr>
        <p:txBody>
          <a:bodyPr wrap="square">
            <a:spAutoFit/>
          </a:bodyPr>
          <a:lstStyle/>
          <a:p>
            <a:pPr marL="285750" indent="-285750">
              <a:buFont typeface="Arial" panose="020B0604020202020204" pitchFamily="34" charset="0"/>
              <a:buChar char="•"/>
            </a:pPr>
            <a:r>
              <a:rPr lang="en-US" dirty="0">
                <a:solidFill>
                  <a:prstClr val="black"/>
                </a:solidFill>
                <a:latin typeface="Perpetua" panose="02020502060401020303" pitchFamily="18" charset="0"/>
              </a:rPr>
              <a:t>when you create a class, you are creating a new data type. You can use this type to declare objects of that type. </a:t>
            </a:r>
          </a:p>
          <a:p>
            <a:pPr marL="285750" indent="-285750">
              <a:buFont typeface="Arial" panose="020B0604020202020204" pitchFamily="34" charset="0"/>
              <a:buChar char="•"/>
            </a:pPr>
            <a:r>
              <a:rPr lang="en-US" dirty="0">
                <a:solidFill>
                  <a:prstClr val="black"/>
                </a:solidFill>
                <a:latin typeface="Perpetua" panose="02020502060401020303" pitchFamily="18" charset="0"/>
              </a:rPr>
              <a:t>However, </a:t>
            </a:r>
            <a:r>
              <a:rPr lang="en-US" b="1" dirty="0">
                <a:solidFill>
                  <a:prstClr val="black"/>
                </a:solidFill>
                <a:latin typeface="Perpetua" panose="02020502060401020303" pitchFamily="18" charset="0"/>
              </a:rPr>
              <a:t>obtaining objects of a class is a two-step process</a:t>
            </a:r>
            <a:r>
              <a:rPr lang="en-US" dirty="0">
                <a:solidFill>
                  <a:prstClr val="black"/>
                </a:solidFill>
                <a:latin typeface="Perpetua" panose="02020502060401020303" pitchFamily="18" charset="0"/>
              </a:rPr>
              <a:t>. First, you must declare a variable of the class type. This variable does not define an object. Instead, it is simply a variable that can refer to an object. Second, you must acquire an actual, physical copy of the object and assign it to that variable. </a:t>
            </a:r>
          </a:p>
          <a:p>
            <a:pPr marL="285750" indent="-285750">
              <a:buFont typeface="Arial" panose="020B0604020202020204" pitchFamily="34" charset="0"/>
              <a:buChar char="•"/>
            </a:pPr>
            <a:r>
              <a:rPr lang="en-US" dirty="0">
                <a:solidFill>
                  <a:prstClr val="black"/>
                </a:solidFill>
                <a:latin typeface="Perpetua" panose="02020502060401020303" pitchFamily="18" charset="0"/>
              </a:rPr>
              <a:t>The </a:t>
            </a:r>
            <a:r>
              <a:rPr lang="en-US" b="1" dirty="0">
                <a:solidFill>
                  <a:prstClr val="black"/>
                </a:solidFill>
                <a:latin typeface="Perpetua" panose="02020502060401020303" pitchFamily="18" charset="0"/>
              </a:rPr>
              <a:t>new</a:t>
            </a:r>
            <a:r>
              <a:rPr lang="en-US" dirty="0">
                <a:solidFill>
                  <a:prstClr val="black"/>
                </a:solidFill>
                <a:latin typeface="Perpetua" panose="02020502060401020303" pitchFamily="18" charset="0"/>
              </a:rPr>
              <a:t> operator dynamically allocates (that is, allocates at run time) memory for an object and returns a reference to it. This reference is, more or less, the address in memory of the object allocated by new. This reference is then stored in the variable. Thus, in Java, all class objects must be dynamically allocated.</a:t>
            </a:r>
          </a:p>
          <a:p>
            <a:pPr marL="285750" indent="-285750">
              <a:buFont typeface="Arial" panose="020B0604020202020204" pitchFamily="34" charset="0"/>
              <a:buChar char="•"/>
            </a:pPr>
            <a:r>
              <a:rPr lang="en-US" dirty="0">
                <a:solidFill>
                  <a:prstClr val="black"/>
                </a:solidFill>
                <a:latin typeface="Perpetua" panose="02020502060401020303" pitchFamily="18" charset="0"/>
              </a:rPr>
              <a:t>The class name followed by parentheses specifies the constructor for the class. However, if no explicit constructor is specified, then Java will automatically supply a default constructor.</a:t>
            </a:r>
          </a:p>
        </p:txBody>
      </p:sp>
    </p:spTree>
    <p:extLst>
      <p:ext uri="{BB962C8B-B14F-4D97-AF65-F5344CB8AC3E}">
        <p14:creationId xmlns:p14="http://schemas.microsoft.com/office/powerpoint/2010/main" val="1954767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solidFill>
                  <a:prstClr val="black">
                    <a:tint val="75000"/>
                  </a:prstClr>
                </a:solidFill>
              </a:rPr>
              <a:t>WhatsApp NO. : 9564842816</a:t>
            </a:r>
          </a:p>
        </p:txBody>
      </p:sp>
      <p:sp>
        <p:nvSpPr>
          <p:cNvPr id="5" name="Rectangle 4"/>
          <p:cNvSpPr/>
          <p:nvPr/>
        </p:nvSpPr>
        <p:spPr>
          <a:xfrm>
            <a:off x="1669576" y="526410"/>
            <a:ext cx="10231272" cy="1815882"/>
          </a:xfrm>
          <a:prstGeom prst="rect">
            <a:avLst/>
          </a:prstGeom>
        </p:spPr>
        <p:txBody>
          <a:bodyPr wrap="square">
            <a:spAutoFit/>
          </a:bodyPr>
          <a:lstStyle/>
          <a:p>
            <a:r>
              <a:rPr lang="en-US" sz="1600" b="1" dirty="0">
                <a:solidFill>
                  <a:srgbClr val="766F54">
                    <a:lumMod val="75000"/>
                  </a:srgbClr>
                </a:solidFill>
              </a:rPr>
              <a:t>Object and Class Example: main within the class</a:t>
            </a:r>
          </a:p>
          <a:p>
            <a:r>
              <a:rPr lang="en-US" sz="1600" dirty="0">
                <a:solidFill>
                  <a:srgbClr val="766F54">
                    <a:lumMod val="75000"/>
                  </a:srgbClr>
                </a:solidFill>
              </a:rPr>
              <a:t>In this example, we have created a Student class which has two data members id and name. We are creating the object of the Student class by new keyword and printing the object's value.</a:t>
            </a:r>
          </a:p>
          <a:p>
            <a:endParaRPr lang="en-US" sz="1600" dirty="0">
              <a:solidFill>
                <a:srgbClr val="766F54">
                  <a:lumMod val="75000"/>
                </a:srgbClr>
              </a:solidFill>
            </a:endParaRPr>
          </a:p>
          <a:p>
            <a:r>
              <a:rPr lang="en-US" sz="1600" dirty="0">
                <a:solidFill>
                  <a:srgbClr val="766F54">
                    <a:lumMod val="75000"/>
                  </a:srgbClr>
                </a:solidFill>
              </a:rPr>
              <a:t>Here, we are creating a main() method inside the class.</a:t>
            </a:r>
          </a:p>
          <a:p>
            <a:endParaRPr lang="en-US" sz="1600" dirty="0">
              <a:solidFill>
                <a:srgbClr val="766F54">
                  <a:lumMod val="75000"/>
                </a:srgbClr>
              </a:solidFill>
            </a:endParaRPr>
          </a:p>
          <a:p>
            <a:endParaRPr lang="en-US" sz="1600" dirty="0">
              <a:solidFill>
                <a:srgbClr val="766F54">
                  <a:lumMod val="75000"/>
                </a:srgbClr>
              </a:solidFill>
            </a:endParaRPr>
          </a:p>
        </p:txBody>
      </p:sp>
      <p:sp>
        <p:nvSpPr>
          <p:cNvPr id="6" name="Rectangle 5"/>
          <p:cNvSpPr/>
          <p:nvPr/>
        </p:nvSpPr>
        <p:spPr>
          <a:xfrm>
            <a:off x="5572836" y="2063551"/>
            <a:ext cx="6096000" cy="4185761"/>
          </a:xfrm>
          <a:prstGeom prst="rect">
            <a:avLst/>
          </a:prstGeom>
        </p:spPr>
        <p:txBody>
          <a:bodyPr>
            <a:spAutoFit/>
          </a:bodyPr>
          <a:lstStyle/>
          <a:p>
            <a:r>
              <a:rPr lang="en-US" sz="1600" b="1" dirty="0">
                <a:solidFill>
                  <a:srgbClr val="766F54">
                    <a:lumMod val="75000"/>
                  </a:srgbClr>
                </a:solidFill>
              </a:rPr>
              <a:t>//Java Program to illustrate how to define a class and fields  </a:t>
            </a:r>
          </a:p>
          <a:p>
            <a:r>
              <a:rPr lang="en-US" sz="1600" b="1" dirty="0">
                <a:solidFill>
                  <a:srgbClr val="766F54">
                    <a:lumMod val="75000"/>
                  </a:srgbClr>
                </a:solidFill>
              </a:rPr>
              <a:t>//Defining a Student class.  </a:t>
            </a:r>
          </a:p>
          <a:p>
            <a:r>
              <a:rPr lang="en-US" dirty="0">
                <a:solidFill>
                  <a:prstClr val="black"/>
                </a:solidFill>
                <a:latin typeface="Perpetua" panose="02020502060401020303" pitchFamily="18" charset="0"/>
              </a:rPr>
              <a:t>class Student{  </a:t>
            </a:r>
          </a:p>
          <a:p>
            <a:r>
              <a:rPr lang="en-US" dirty="0">
                <a:solidFill>
                  <a:prstClr val="black"/>
                </a:solidFill>
                <a:latin typeface="Perpetua" panose="02020502060401020303" pitchFamily="18" charset="0"/>
              </a:rPr>
              <a:t> </a:t>
            </a:r>
            <a:r>
              <a:rPr lang="en-US" dirty="0">
                <a:solidFill>
                  <a:srgbClr val="00B0F0"/>
                </a:solidFill>
                <a:latin typeface="Perpetua" panose="02020502060401020303" pitchFamily="18" charset="0"/>
              </a:rPr>
              <a:t>//defining fields  </a:t>
            </a:r>
          </a:p>
          <a:p>
            <a:r>
              <a:rPr lang="en-US" dirty="0">
                <a:solidFill>
                  <a:prstClr val="black"/>
                </a:solidFill>
                <a:latin typeface="Perpetua" panose="02020502060401020303" pitchFamily="18" charset="0"/>
              </a:rPr>
              <a:t> </a:t>
            </a:r>
            <a:r>
              <a:rPr lang="en-US" dirty="0" err="1">
                <a:solidFill>
                  <a:prstClr val="black"/>
                </a:solidFill>
                <a:latin typeface="Perpetua" panose="02020502060401020303" pitchFamily="18" charset="0"/>
              </a:rPr>
              <a:t>int</a:t>
            </a:r>
            <a:r>
              <a:rPr lang="en-US" dirty="0">
                <a:solidFill>
                  <a:prstClr val="black"/>
                </a:solidFill>
                <a:latin typeface="Perpetua" panose="02020502060401020303" pitchFamily="18" charset="0"/>
              </a:rPr>
              <a:t> id;</a:t>
            </a:r>
            <a:r>
              <a:rPr lang="en-US" dirty="0">
                <a:solidFill>
                  <a:srgbClr val="00B0F0"/>
                </a:solidFill>
                <a:latin typeface="Perpetua" panose="02020502060401020303" pitchFamily="18" charset="0"/>
              </a:rPr>
              <a:t>//field or data member or instance variable  </a:t>
            </a:r>
          </a:p>
          <a:p>
            <a:r>
              <a:rPr lang="en-US" dirty="0">
                <a:solidFill>
                  <a:prstClr val="black"/>
                </a:solidFill>
                <a:latin typeface="Perpetua" panose="02020502060401020303" pitchFamily="18" charset="0"/>
              </a:rPr>
              <a:t> String name;  </a:t>
            </a:r>
          </a:p>
          <a:p>
            <a:r>
              <a:rPr lang="en-US" dirty="0">
                <a:solidFill>
                  <a:prstClr val="black"/>
                </a:solidFill>
                <a:latin typeface="Perpetua" panose="02020502060401020303" pitchFamily="18" charset="0"/>
              </a:rPr>
              <a:t> </a:t>
            </a:r>
            <a:r>
              <a:rPr lang="en-US" dirty="0">
                <a:solidFill>
                  <a:srgbClr val="00B0F0"/>
                </a:solidFill>
                <a:latin typeface="Perpetua" panose="02020502060401020303" pitchFamily="18" charset="0"/>
              </a:rPr>
              <a:t>//creating main method inside the Student class  </a:t>
            </a:r>
          </a:p>
          <a:p>
            <a:r>
              <a:rPr lang="en-US" dirty="0">
                <a:solidFill>
                  <a:prstClr val="black"/>
                </a:solidFill>
                <a:latin typeface="Perpetua" panose="02020502060401020303" pitchFamily="18" charset="0"/>
              </a:rPr>
              <a:t> public static void main(String </a:t>
            </a:r>
            <a:r>
              <a:rPr lang="en-US" dirty="0" err="1">
                <a:solidFill>
                  <a:prstClr val="black"/>
                </a:solidFill>
                <a:latin typeface="Perpetua" panose="02020502060401020303" pitchFamily="18" charset="0"/>
              </a:rPr>
              <a:t>args</a:t>
            </a:r>
            <a:r>
              <a:rPr lang="en-US" dirty="0">
                <a:solidFill>
                  <a:prstClr val="black"/>
                </a:solidFill>
                <a:latin typeface="Perpetua" panose="02020502060401020303" pitchFamily="18" charset="0"/>
              </a:rPr>
              <a:t>[]){  </a:t>
            </a:r>
          </a:p>
          <a:p>
            <a:r>
              <a:rPr lang="en-US" dirty="0">
                <a:solidFill>
                  <a:srgbClr val="00B0F0"/>
                </a:solidFill>
                <a:latin typeface="Perpetua" panose="02020502060401020303" pitchFamily="18" charset="0"/>
              </a:rPr>
              <a:t>  //Creating an object or instance  </a:t>
            </a:r>
          </a:p>
          <a:p>
            <a:r>
              <a:rPr lang="en-US" dirty="0">
                <a:solidFill>
                  <a:prstClr val="black"/>
                </a:solidFill>
                <a:latin typeface="Perpetua" panose="02020502060401020303" pitchFamily="18" charset="0"/>
              </a:rPr>
              <a:t>  Student s1=new Student(); </a:t>
            </a:r>
          </a:p>
          <a:p>
            <a:r>
              <a:rPr lang="en-US" dirty="0">
                <a:solidFill>
                  <a:prstClr val="black"/>
                </a:solidFill>
                <a:latin typeface="Perpetua" panose="02020502060401020303" pitchFamily="18" charset="0"/>
              </a:rPr>
              <a:t>  </a:t>
            </a:r>
            <a:r>
              <a:rPr lang="en-US" dirty="0" err="1">
                <a:solidFill>
                  <a:prstClr val="black"/>
                </a:solidFill>
                <a:latin typeface="Perpetua" panose="02020502060401020303" pitchFamily="18" charset="0"/>
              </a:rPr>
              <a:t>System.out.println</a:t>
            </a:r>
            <a:r>
              <a:rPr lang="en-US" dirty="0">
                <a:solidFill>
                  <a:prstClr val="black"/>
                </a:solidFill>
                <a:latin typeface="Perpetua" panose="02020502060401020303" pitchFamily="18" charset="0"/>
              </a:rPr>
              <a:t>(s1.id);</a:t>
            </a:r>
            <a:r>
              <a:rPr lang="en-US" dirty="0">
                <a:solidFill>
                  <a:srgbClr val="00B0F0"/>
                </a:solidFill>
                <a:latin typeface="Perpetua" panose="02020502060401020303" pitchFamily="18" charset="0"/>
              </a:rPr>
              <a:t>//accessing member through reference variable  </a:t>
            </a:r>
          </a:p>
          <a:p>
            <a:r>
              <a:rPr lang="en-US" dirty="0">
                <a:solidFill>
                  <a:prstClr val="black"/>
                </a:solidFill>
                <a:latin typeface="Perpetua" panose="02020502060401020303" pitchFamily="18" charset="0"/>
              </a:rPr>
              <a:t>  </a:t>
            </a:r>
            <a:r>
              <a:rPr lang="en-US" dirty="0" err="1">
                <a:solidFill>
                  <a:prstClr val="black"/>
                </a:solidFill>
                <a:latin typeface="Perpetua" panose="02020502060401020303" pitchFamily="18" charset="0"/>
              </a:rPr>
              <a:t>System.out.println</a:t>
            </a:r>
            <a:r>
              <a:rPr lang="en-US" dirty="0">
                <a:solidFill>
                  <a:prstClr val="black"/>
                </a:solidFill>
                <a:latin typeface="Perpetua" panose="02020502060401020303" pitchFamily="18" charset="0"/>
              </a:rPr>
              <a:t>(s1.name);  </a:t>
            </a:r>
          </a:p>
          <a:p>
            <a:r>
              <a:rPr lang="en-US" dirty="0">
                <a:solidFill>
                  <a:prstClr val="black"/>
                </a:solidFill>
                <a:latin typeface="Perpetua" panose="02020502060401020303" pitchFamily="18" charset="0"/>
              </a:rPr>
              <a:t> }  </a:t>
            </a:r>
          </a:p>
          <a:p>
            <a:r>
              <a:rPr lang="en-US" dirty="0">
                <a:solidFill>
                  <a:prstClr val="black"/>
                </a:solidFill>
                <a:latin typeface="Perpetua" panose="02020502060401020303" pitchFamily="18" charset="0"/>
              </a:rPr>
              <a:t>} </a:t>
            </a:r>
          </a:p>
        </p:txBody>
      </p:sp>
      <p:sp>
        <p:nvSpPr>
          <p:cNvPr id="7" name="Rectangle 6"/>
          <p:cNvSpPr/>
          <p:nvPr/>
        </p:nvSpPr>
        <p:spPr>
          <a:xfrm>
            <a:off x="9912824" y="5490149"/>
            <a:ext cx="1114567" cy="1077218"/>
          </a:xfrm>
          <a:prstGeom prst="rect">
            <a:avLst/>
          </a:prstGeom>
        </p:spPr>
        <p:txBody>
          <a:bodyPr wrap="square">
            <a:spAutoFit/>
          </a:bodyPr>
          <a:lstStyle/>
          <a:p>
            <a:r>
              <a:rPr lang="en-US" sz="1600" b="1" dirty="0">
                <a:solidFill>
                  <a:srgbClr val="A53010"/>
                </a:solidFill>
              </a:rPr>
              <a:t>Output:</a:t>
            </a:r>
          </a:p>
          <a:p>
            <a:endParaRPr lang="en-US" sz="1600" b="1" dirty="0">
              <a:solidFill>
                <a:srgbClr val="A53010"/>
              </a:solidFill>
            </a:endParaRPr>
          </a:p>
          <a:p>
            <a:r>
              <a:rPr lang="en-US" sz="1600" b="1" dirty="0">
                <a:solidFill>
                  <a:srgbClr val="A53010"/>
                </a:solidFill>
              </a:rPr>
              <a:t>0 </a:t>
            </a:r>
          </a:p>
          <a:p>
            <a:r>
              <a:rPr lang="en-US" sz="1600" b="1" dirty="0">
                <a:solidFill>
                  <a:srgbClr val="A53010"/>
                </a:solidFill>
              </a:rPr>
              <a:t>null</a:t>
            </a:r>
          </a:p>
        </p:txBody>
      </p:sp>
    </p:spTree>
    <p:extLst>
      <p:ext uri="{BB962C8B-B14F-4D97-AF65-F5344CB8AC3E}">
        <p14:creationId xmlns:p14="http://schemas.microsoft.com/office/powerpoint/2010/main" val="1439573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1734489" y="593481"/>
            <a:ext cx="8911687" cy="405723"/>
          </a:xfrm>
        </p:spPr>
        <p:txBody>
          <a:bodyPr>
            <a:normAutofit/>
          </a:bodyPr>
          <a:lstStyle/>
          <a:p>
            <a:r>
              <a:rPr lang="en-US" sz="1800" b="1" dirty="0"/>
              <a:t>Classes &amp; Objects </a:t>
            </a:r>
            <a:endParaRPr lang="en-US" sz="1800" dirty="0"/>
          </a:p>
        </p:txBody>
      </p:sp>
      <p:sp>
        <p:nvSpPr>
          <p:cNvPr id="10" name="Content Placeholder 2"/>
          <p:cNvSpPr>
            <a:spLocks noGrp="1"/>
          </p:cNvSpPr>
          <p:nvPr>
            <p:ph idx="1"/>
          </p:nvPr>
        </p:nvSpPr>
        <p:spPr>
          <a:xfrm>
            <a:off x="1869743" y="1125934"/>
            <a:ext cx="9853683" cy="5841248"/>
          </a:xfrm>
          <a:ln>
            <a:solidFill>
              <a:schemeClr val="bg1"/>
            </a:solidFill>
          </a:ln>
        </p:spPr>
        <p:txBody>
          <a:bodyPr anchor="t">
            <a:normAutofit/>
          </a:bodyPr>
          <a:lstStyle/>
          <a:p>
            <a:r>
              <a:rPr lang="en-US" sz="1600" b="1" dirty="0">
                <a:solidFill>
                  <a:srgbClr val="333333"/>
                </a:solidFill>
                <a:latin typeface="Arial" panose="020B0604020202020204" pitchFamily="34" charset="0"/>
              </a:rPr>
              <a:t>Creating Objects</a:t>
            </a:r>
          </a:p>
          <a:p>
            <a:pPr marL="0" indent="0">
              <a:buNone/>
            </a:pPr>
            <a:r>
              <a:rPr lang="en-US" sz="1600" b="1" dirty="0">
                <a:solidFill>
                  <a:srgbClr val="333333"/>
                </a:solidFill>
                <a:latin typeface="Arial" panose="020B0604020202020204" pitchFamily="34" charset="0"/>
              </a:rPr>
              <a:t>						Class  name	Dynamically create the object</a:t>
            </a:r>
          </a:p>
          <a:p>
            <a:pPr marL="0" indent="0">
              <a:buNone/>
            </a:pPr>
            <a:endParaRPr lang="en-US" sz="1600" b="1" dirty="0">
              <a:solidFill>
                <a:srgbClr val="333333"/>
              </a:solidFill>
              <a:latin typeface="Arial" panose="020B0604020202020204" pitchFamily="34" charset="0"/>
            </a:endParaRPr>
          </a:p>
          <a:p>
            <a:pPr marL="3086100" lvl="7" indent="0">
              <a:buNone/>
            </a:pPr>
            <a:r>
              <a:rPr lang="en-US" sz="1600" dirty="0"/>
              <a:t>Student 	s1= </a:t>
            </a:r>
            <a:r>
              <a:rPr lang="en-US" sz="1600" b="1" dirty="0"/>
              <a:t>new</a:t>
            </a:r>
            <a:r>
              <a:rPr lang="en-US" sz="1600" dirty="0"/>
              <a:t> 	Student(); </a:t>
            </a:r>
          </a:p>
          <a:p>
            <a:pPr marL="3086100" lvl="7" indent="0">
              <a:buNone/>
            </a:pPr>
            <a:endParaRPr lang="en-US" sz="1600" dirty="0"/>
          </a:p>
          <a:p>
            <a:pPr marL="3086100" lvl="7" indent="0">
              <a:buNone/>
            </a:pPr>
            <a:r>
              <a:rPr lang="en-US" sz="1600" b="1" dirty="0"/>
              <a:t>Name of an object	     Automatically calls the constructor</a:t>
            </a:r>
          </a:p>
          <a:p>
            <a:pPr algn="just"/>
            <a:endParaRPr lang="en-US" sz="1600" dirty="0"/>
          </a:p>
          <a:p>
            <a:pPr algn="just"/>
            <a:r>
              <a:rPr lang="en-US" sz="1600" dirty="0"/>
              <a:t>A class provides the blueprints for objects. So basically, an object is created from a class. In Java, the new keyword is used to create new objects.</a:t>
            </a:r>
          </a:p>
          <a:p>
            <a:pPr algn="just"/>
            <a:r>
              <a:rPr lang="en-US" sz="1600" dirty="0"/>
              <a:t>There are three steps when creating an object from a class −</a:t>
            </a:r>
          </a:p>
          <a:p>
            <a:pPr lvl="1" algn="just">
              <a:buFont typeface="Century Gothic" panose="020B0502020202020204" pitchFamily="34" charset="0"/>
              <a:buChar char="―"/>
            </a:pPr>
            <a:r>
              <a:rPr lang="en-US" b="1" dirty="0"/>
              <a:t>Declaration</a:t>
            </a:r>
            <a:r>
              <a:rPr lang="en-US" dirty="0"/>
              <a:t> − A variable declaration with a variable name with an object type.</a:t>
            </a:r>
          </a:p>
          <a:p>
            <a:pPr lvl="1" algn="just">
              <a:buFont typeface="Century Gothic" panose="020B0502020202020204" pitchFamily="34" charset="0"/>
              <a:buChar char="―"/>
            </a:pPr>
            <a:r>
              <a:rPr lang="en-US" b="1" dirty="0"/>
              <a:t>Instantiation</a:t>
            </a:r>
            <a:r>
              <a:rPr lang="en-US" dirty="0"/>
              <a:t> − The 'new' keyword is used to dynamically allocates memory for an object an returns a reference to it. </a:t>
            </a:r>
          </a:p>
          <a:p>
            <a:pPr lvl="1" algn="just">
              <a:buFont typeface="Century Gothic" panose="020B0502020202020204" pitchFamily="34" charset="0"/>
              <a:buChar char="―"/>
            </a:pPr>
            <a:r>
              <a:rPr lang="en-US" b="1" dirty="0"/>
              <a:t>Initialization</a:t>
            </a:r>
            <a:r>
              <a:rPr lang="en-US" dirty="0"/>
              <a:t> − The 'new' keyword is followed by a call to a constructor. This call initializes the new object.</a:t>
            </a:r>
            <a:r>
              <a:rPr lang="en-US" sz="1600" dirty="0"/>
              <a:t>											 </a:t>
            </a:r>
          </a:p>
        </p:txBody>
      </p:sp>
      <p:cxnSp>
        <p:nvCxnSpPr>
          <p:cNvPr id="16" name="Straight Arrow Connector 15"/>
          <p:cNvCxnSpPr/>
          <p:nvPr/>
        </p:nvCxnSpPr>
        <p:spPr>
          <a:xfrm flipV="1">
            <a:off x="5486400" y="1856096"/>
            <a:ext cx="13648" cy="35484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p:cNvCxnSpPr/>
          <p:nvPr/>
        </p:nvCxnSpPr>
        <p:spPr>
          <a:xfrm flipV="1">
            <a:off x="6635086" y="1912962"/>
            <a:ext cx="13648" cy="35484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p:cNvCxnSpPr/>
          <p:nvPr/>
        </p:nvCxnSpPr>
        <p:spPr>
          <a:xfrm>
            <a:off x="7615451" y="2620367"/>
            <a:ext cx="15923" cy="39806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p:cNvCxnSpPr/>
          <p:nvPr/>
        </p:nvCxnSpPr>
        <p:spPr>
          <a:xfrm>
            <a:off x="6143769" y="2527105"/>
            <a:ext cx="15923" cy="39806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 name="Footer Placeholder 2"/>
          <p:cNvSpPr>
            <a:spLocks noGrp="1"/>
          </p:cNvSpPr>
          <p:nvPr>
            <p:ph type="ftr" sz="quarter" idx="11"/>
          </p:nvPr>
        </p:nvSpPr>
        <p:spPr/>
        <p:txBody>
          <a:bodyPr/>
          <a:lstStyle/>
          <a:p>
            <a:r>
              <a:rPr lang="en-US">
                <a:solidFill>
                  <a:prstClr val="black">
                    <a:tint val="75000"/>
                  </a:prstClr>
                </a:solidFill>
              </a:rPr>
              <a:t>WhatsApp NO. : 9564842816</a:t>
            </a:r>
          </a:p>
        </p:txBody>
      </p:sp>
    </p:spTree>
    <p:extLst>
      <p:ext uri="{BB962C8B-B14F-4D97-AF65-F5344CB8AC3E}">
        <p14:creationId xmlns:p14="http://schemas.microsoft.com/office/powerpoint/2010/main" val="1131982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solidFill>
                  <a:prstClr val="black">
                    <a:tint val="75000"/>
                  </a:prstClr>
                </a:solidFill>
              </a:rPr>
              <a:t>WhatsApp NO. : 9564842816</a:t>
            </a:r>
          </a:p>
        </p:txBody>
      </p:sp>
      <p:sp>
        <p:nvSpPr>
          <p:cNvPr id="5" name="Rectangle 4"/>
          <p:cNvSpPr/>
          <p:nvPr/>
        </p:nvSpPr>
        <p:spPr>
          <a:xfrm>
            <a:off x="1897040" y="362131"/>
            <a:ext cx="9362364" cy="2646878"/>
          </a:xfrm>
          <a:prstGeom prst="rect">
            <a:avLst/>
          </a:prstGeom>
        </p:spPr>
        <p:txBody>
          <a:bodyPr wrap="square">
            <a:spAutoFit/>
          </a:bodyPr>
          <a:lstStyle/>
          <a:p>
            <a:r>
              <a:rPr lang="en-US" b="1" dirty="0">
                <a:solidFill>
                  <a:prstClr val="black">
                    <a:lumMod val="65000"/>
                    <a:lumOff val="35000"/>
                  </a:prstClr>
                </a:solidFill>
              </a:rPr>
              <a:t>Object and Class Example: main outside the class</a:t>
            </a:r>
          </a:p>
          <a:p>
            <a:r>
              <a:rPr lang="en-US" sz="1600" dirty="0">
                <a:solidFill>
                  <a:prstClr val="black">
                    <a:lumMod val="65000"/>
                    <a:lumOff val="35000"/>
                  </a:prstClr>
                </a:solidFill>
              </a:rPr>
              <a:t>In real time development, we create classes and use it from another class. It is a better approach than previous one. Let's see a simple example, where we are having main() method in another class.</a:t>
            </a:r>
          </a:p>
          <a:p>
            <a:endParaRPr lang="en-US" sz="1600" dirty="0">
              <a:solidFill>
                <a:prstClr val="black">
                  <a:lumMod val="65000"/>
                  <a:lumOff val="35000"/>
                </a:prstClr>
              </a:solidFill>
            </a:endParaRPr>
          </a:p>
          <a:p>
            <a:r>
              <a:rPr lang="en-US" sz="1600" dirty="0">
                <a:solidFill>
                  <a:prstClr val="black">
                    <a:lumMod val="65000"/>
                    <a:lumOff val="35000"/>
                  </a:prstClr>
                </a:solidFill>
              </a:rPr>
              <a:t>We can have multiple classes in different Java files or single Java file. If you define multiple classes in a single Java source file, it is a good idea to save the file name with the class name which has main() method.</a:t>
            </a:r>
          </a:p>
          <a:p>
            <a:endParaRPr lang="en-US" dirty="0">
              <a:solidFill>
                <a:prstClr val="black"/>
              </a:solidFill>
            </a:endParaRPr>
          </a:p>
          <a:p>
            <a:endParaRPr lang="en-US" dirty="0">
              <a:solidFill>
                <a:prstClr val="black"/>
              </a:solidFill>
            </a:endParaRPr>
          </a:p>
        </p:txBody>
      </p:sp>
      <p:sp>
        <p:nvSpPr>
          <p:cNvPr id="6" name="Rectangle 5"/>
          <p:cNvSpPr/>
          <p:nvPr/>
        </p:nvSpPr>
        <p:spPr>
          <a:xfrm>
            <a:off x="5313527" y="2379471"/>
            <a:ext cx="6096000" cy="4247317"/>
          </a:xfrm>
          <a:prstGeom prst="rect">
            <a:avLst/>
          </a:prstGeom>
        </p:spPr>
        <p:txBody>
          <a:bodyPr>
            <a:spAutoFit/>
          </a:bodyPr>
          <a:lstStyle/>
          <a:p>
            <a:r>
              <a:rPr lang="en-US" dirty="0">
                <a:solidFill>
                  <a:srgbClr val="00B0F0"/>
                </a:solidFill>
                <a:latin typeface="Perpetua" panose="02020502060401020303" pitchFamily="18" charset="0"/>
              </a:rPr>
              <a:t>//Java Program to demonstrate having the main method in   </a:t>
            </a:r>
          </a:p>
          <a:p>
            <a:r>
              <a:rPr lang="en-US" dirty="0">
                <a:solidFill>
                  <a:srgbClr val="00B0F0"/>
                </a:solidFill>
                <a:latin typeface="Perpetua" panose="02020502060401020303" pitchFamily="18" charset="0"/>
              </a:rPr>
              <a:t>//another class  </a:t>
            </a:r>
          </a:p>
          <a:p>
            <a:r>
              <a:rPr lang="en-US" dirty="0">
                <a:solidFill>
                  <a:srgbClr val="00B0F0"/>
                </a:solidFill>
                <a:latin typeface="Perpetua" panose="02020502060401020303" pitchFamily="18" charset="0"/>
              </a:rPr>
              <a:t>//Creating Student class.  </a:t>
            </a:r>
          </a:p>
          <a:p>
            <a:r>
              <a:rPr lang="en-US" dirty="0">
                <a:solidFill>
                  <a:prstClr val="black"/>
                </a:solidFill>
                <a:latin typeface="Perpetua" panose="02020502060401020303" pitchFamily="18" charset="0"/>
              </a:rPr>
              <a:t>class Student{  </a:t>
            </a:r>
          </a:p>
          <a:p>
            <a:r>
              <a:rPr lang="en-US" dirty="0">
                <a:solidFill>
                  <a:prstClr val="black"/>
                </a:solidFill>
                <a:latin typeface="Perpetua" panose="02020502060401020303" pitchFamily="18" charset="0"/>
              </a:rPr>
              <a:t> </a:t>
            </a:r>
            <a:r>
              <a:rPr lang="en-US" dirty="0" err="1">
                <a:solidFill>
                  <a:prstClr val="black"/>
                </a:solidFill>
                <a:latin typeface="Perpetua" panose="02020502060401020303" pitchFamily="18" charset="0"/>
              </a:rPr>
              <a:t>int</a:t>
            </a:r>
            <a:r>
              <a:rPr lang="en-US" dirty="0">
                <a:solidFill>
                  <a:prstClr val="black"/>
                </a:solidFill>
                <a:latin typeface="Perpetua" panose="02020502060401020303" pitchFamily="18" charset="0"/>
              </a:rPr>
              <a:t> id;  </a:t>
            </a:r>
          </a:p>
          <a:p>
            <a:r>
              <a:rPr lang="en-US" dirty="0">
                <a:solidFill>
                  <a:prstClr val="black"/>
                </a:solidFill>
                <a:latin typeface="Perpetua" panose="02020502060401020303" pitchFamily="18" charset="0"/>
              </a:rPr>
              <a:t> String name;  </a:t>
            </a:r>
          </a:p>
          <a:p>
            <a:r>
              <a:rPr lang="en-US" dirty="0">
                <a:solidFill>
                  <a:prstClr val="black"/>
                </a:solidFill>
                <a:latin typeface="Perpetua" panose="02020502060401020303" pitchFamily="18" charset="0"/>
              </a:rPr>
              <a:t>}  </a:t>
            </a:r>
          </a:p>
          <a:p>
            <a:r>
              <a:rPr lang="en-US" dirty="0">
                <a:solidFill>
                  <a:srgbClr val="00B0F0"/>
                </a:solidFill>
                <a:latin typeface="Perpetua" panose="02020502060401020303" pitchFamily="18" charset="0"/>
              </a:rPr>
              <a:t>//Creating another class TestStudent1 which contains the main method </a:t>
            </a:r>
            <a:r>
              <a:rPr lang="en-US" dirty="0">
                <a:solidFill>
                  <a:prstClr val="black"/>
                </a:solidFill>
                <a:latin typeface="Perpetua" panose="02020502060401020303" pitchFamily="18" charset="0"/>
              </a:rPr>
              <a:t> </a:t>
            </a:r>
          </a:p>
          <a:p>
            <a:r>
              <a:rPr lang="en-US" dirty="0">
                <a:solidFill>
                  <a:prstClr val="black"/>
                </a:solidFill>
                <a:latin typeface="Perpetua" panose="02020502060401020303" pitchFamily="18" charset="0"/>
              </a:rPr>
              <a:t>class TestStudent1{  </a:t>
            </a:r>
          </a:p>
          <a:p>
            <a:r>
              <a:rPr lang="en-US" dirty="0">
                <a:solidFill>
                  <a:prstClr val="black"/>
                </a:solidFill>
                <a:latin typeface="Perpetua" panose="02020502060401020303" pitchFamily="18" charset="0"/>
              </a:rPr>
              <a:t> public static void main(String </a:t>
            </a:r>
            <a:r>
              <a:rPr lang="en-US" dirty="0" err="1">
                <a:solidFill>
                  <a:prstClr val="black"/>
                </a:solidFill>
                <a:latin typeface="Perpetua" panose="02020502060401020303" pitchFamily="18" charset="0"/>
              </a:rPr>
              <a:t>args</a:t>
            </a:r>
            <a:r>
              <a:rPr lang="en-US" dirty="0">
                <a:solidFill>
                  <a:prstClr val="black"/>
                </a:solidFill>
                <a:latin typeface="Perpetua" panose="02020502060401020303" pitchFamily="18" charset="0"/>
              </a:rPr>
              <a:t>[]){  </a:t>
            </a:r>
          </a:p>
          <a:p>
            <a:r>
              <a:rPr lang="en-US" dirty="0">
                <a:solidFill>
                  <a:prstClr val="black"/>
                </a:solidFill>
                <a:latin typeface="Perpetua" panose="02020502060401020303" pitchFamily="18" charset="0"/>
              </a:rPr>
              <a:t>  Student s1=new Student();  </a:t>
            </a:r>
          </a:p>
          <a:p>
            <a:r>
              <a:rPr lang="en-US" dirty="0">
                <a:solidFill>
                  <a:prstClr val="black"/>
                </a:solidFill>
                <a:latin typeface="Perpetua" panose="02020502060401020303" pitchFamily="18" charset="0"/>
              </a:rPr>
              <a:t>  </a:t>
            </a:r>
            <a:r>
              <a:rPr lang="en-US" dirty="0" err="1">
                <a:solidFill>
                  <a:prstClr val="black"/>
                </a:solidFill>
                <a:latin typeface="Perpetua" panose="02020502060401020303" pitchFamily="18" charset="0"/>
              </a:rPr>
              <a:t>System.out.println</a:t>
            </a:r>
            <a:r>
              <a:rPr lang="en-US" dirty="0">
                <a:solidFill>
                  <a:prstClr val="black"/>
                </a:solidFill>
                <a:latin typeface="Perpetua" panose="02020502060401020303" pitchFamily="18" charset="0"/>
              </a:rPr>
              <a:t>(s1.id);  </a:t>
            </a:r>
          </a:p>
          <a:p>
            <a:r>
              <a:rPr lang="en-US" dirty="0">
                <a:solidFill>
                  <a:prstClr val="black"/>
                </a:solidFill>
                <a:latin typeface="Perpetua" panose="02020502060401020303" pitchFamily="18" charset="0"/>
              </a:rPr>
              <a:t>  </a:t>
            </a:r>
            <a:r>
              <a:rPr lang="en-US" dirty="0" err="1">
                <a:solidFill>
                  <a:prstClr val="black"/>
                </a:solidFill>
                <a:latin typeface="Perpetua" panose="02020502060401020303" pitchFamily="18" charset="0"/>
              </a:rPr>
              <a:t>System.out.println</a:t>
            </a:r>
            <a:r>
              <a:rPr lang="en-US" dirty="0">
                <a:solidFill>
                  <a:prstClr val="black"/>
                </a:solidFill>
                <a:latin typeface="Perpetua" panose="02020502060401020303" pitchFamily="18" charset="0"/>
              </a:rPr>
              <a:t>(s1.name);  </a:t>
            </a:r>
          </a:p>
          <a:p>
            <a:r>
              <a:rPr lang="en-US" dirty="0">
                <a:solidFill>
                  <a:prstClr val="black"/>
                </a:solidFill>
                <a:latin typeface="Perpetua" panose="02020502060401020303" pitchFamily="18" charset="0"/>
              </a:rPr>
              <a:t> }  </a:t>
            </a:r>
          </a:p>
          <a:p>
            <a:r>
              <a:rPr lang="en-US" dirty="0">
                <a:solidFill>
                  <a:prstClr val="black"/>
                </a:solidFill>
                <a:latin typeface="Perpetua" panose="02020502060401020303" pitchFamily="18" charset="0"/>
              </a:rPr>
              <a:t>}  </a:t>
            </a:r>
          </a:p>
        </p:txBody>
      </p:sp>
      <p:sp>
        <p:nvSpPr>
          <p:cNvPr id="7" name="Rectangle 6"/>
          <p:cNvSpPr/>
          <p:nvPr/>
        </p:nvSpPr>
        <p:spPr>
          <a:xfrm>
            <a:off x="9912824" y="5490149"/>
            <a:ext cx="1114567" cy="1077218"/>
          </a:xfrm>
          <a:prstGeom prst="rect">
            <a:avLst/>
          </a:prstGeom>
        </p:spPr>
        <p:txBody>
          <a:bodyPr wrap="square">
            <a:spAutoFit/>
          </a:bodyPr>
          <a:lstStyle/>
          <a:p>
            <a:r>
              <a:rPr lang="en-US" sz="1600" b="1" dirty="0">
                <a:solidFill>
                  <a:srgbClr val="A53010"/>
                </a:solidFill>
              </a:rPr>
              <a:t>Output:</a:t>
            </a:r>
          </a:p>
          <a:p>
            <a:endParaRPr lang="en-US" sz="1600" b="1" dirty="0">
              <a:solidFill>
                <a:srgbClr val="A53010"/>
              </a:solidFill>
            </a:endParaRPr>
          </a:p>
          <a:p>
            <a:r>
              <a:rPr lang="en-US" sz="1600" b="1" dirty="0">
                <a:solidFill>
                  <a:srgbClr val="A53010"/>
                </a:solidFill>
              </a:rPr>
              <a:t>0 </a:t>
            </a:r>
          </a:p>
          <a:p>
            <a:r>
              <a:rPr lang="en-US" sz="1600" b="1" dirty="0">
                <a:solidFill>
                  <a:srgbClr val="A53010"/>
                </a:solidFill>
              </a:rPr>
              <a:t>null</a:t>
            </a:r>
          </a:p>
        </p:txBody>
      </p:sp>
    </p:spTree>
    <p:extLst>
      <p:ext uri="{BB962C8B-B14F-4D97-AF65-F5344CB8AC3E}">
        <p14:creationId xmlns:p14="http://schemas.microsoft.com/office/powerpoint/2010/main" val="1429695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31831" y="719497"/>
            <a:ext cx="4689104" cy="369332"/>
          </a:xfrm>
          <a:prstGeom prst="rect">
            <a:avLst/>
          </a:prstGeom>
        </p:spPr>
        <p:txBody>
          <a:bodyPr wrap="none">
            <a:spAutoFit/>
          </a:bodyPr>
          <a:lstStyle/>
          <a:p>
            <a:r>
              <a:rPr lang="en-US" b="1" dirty="0">
                <a:solidFill>
                  <a:srgbClr val="766F54">
                    <a:lumMod val="75000"/>
                  </a:srgbClr>
                </a:solidFill>
              </a:rPr>
              <a:t>How to Initialize State of Object in Java?</a:t>
            </a:r>
          </a:p>
        </p:txBody>
      </p:sp>
      <p:sp>
        <p:nvSpPr>
          <p:cNvPr id="6" name="Rectangle 5"/>
          <p:cNvSpPr/>
          <p:nvPr/>
        </p:nvSpPr>
        <p:spPr>
          <a:xfrm>
            <a:off x="1983475" y="1245696"/>
            <a:ext cx="9739952" cy="584775"/>
          </a:xfrm>
          <a:prstGeom prst="rect">
            <a:avLst/>
          </a:prstGeom>
        </p:spPr>
        <p:txBody>
          <a:bodyPr wrap="square">
            <a:spAutoFit/>
          </a:bodyPr>
          <a:lstStyle/>
          <a:p>
            <a:r>
              <a:rPr lang="en-US" sz="1600" dirty="0">
                <a:solidFill>
                  <a:srgbClr val="766F54">
                    <a:lumMod val="75000"/>
                  </a:srgbClr>
                </a:solidFill>
              </a:rPr>
              <a:t>There are three ways by which we can initialize state of an object. In other words, we can initialize value of variables in Java by using three ways. They are as follows:</a:t>
            </a:r>
          </a:p>
        </p:txBody>
      </p:sp>
      <p:sp>
        <p:nvSpPr>
          <p:cNvPr id="7" name="Rectangle 6"/>
          <p:cNvSpPr/>
          <p:nvPr/>
        </p:nvSpPr>
        <p:spPr>
          <a:xfrm>
            <a:off x="4562901" y="2107527"/>
            <a:ext cx="6096000" cy="1077218"/>
          </a:xfrm>
          <a:prstGeom prst="rect">
            <a:avLst/>
          </a:prstGeom>
        </p:spPr>
        <p:txBody>
          <a:bodyPr>
            <a:spAutoFit/>
          </a:bodyPr>
          <a:lstStyle/>
          <a:p>
            <a:r>
              <a:rPr lang="en-US" sz="1600" dirty="0">
                <a:solidFill>
                  <a:prstClr val="black"/>
                </a:solidFill>
              </a:rPr>
              <a:t>1. By using a reference variable</a:t>
            </a:r>
          </a:p>
          <a:p>
            <a:r>
              <a:rPr lang="en-US" sz="1600" dirty="0">
                <a:solidFill>
                  <a:prstClr val="black"/>
                </a:solidFill>
              </a:rPr>
              <a:t>2. By using a method.</a:t>
            </a:r>
          </a:p>
          <a:p>
            <a:r>
              <a:rPr lang="en-US" sz="1600" dirty="0">
                <a:solidFill>
                  <a:prstClr val="black"/>
                </a:solidFill>
              </a:rPr>
              <a:t>3. By using constructor</a:t>
            </a:r>
          </a:p>
          <a:p>
            <a:endParaRPr lang="en-US" sz="1600" dirty="0">
              <a:solidFill>
                <a:prstClr val="black"/>
              </a:solidFill>
            </a:endParaRPr>
          </a:p>
        </p:txBody>
      </p:sp>
      <p:sp>
        <p:nvSpPr>
          <p:cNvPr id="9" name="Rectangle 8"/>
          <p:cNvSpPr/>
          <p:nvPr/>
        </p:nvSpPr>
        <p:spPr>
          <a:xfrm>
            <a:off x="1737816" y="3277190"/>
            <a:ext cx="9385110" cy="830997"/>
          </a:xfrm>
          <a:prstGeom prst="rect">
            <a:avLst/>
          </a:prstGeom>
        </p:spPr>
        <p:txBody>
          <a:bodyPr wrap="square">
            <a:spAutoFit/>
          </a:bodyPr>
          <a:lstStyle/>
          <a:p>
            <a:pPr marL="342900" indent="-342900">
              <a:buFont typeface="+mj-lt"/>
              <a:buAutoNum type="arabicPeriod"/>
            </a:pPr>
            <a:r>
              <a:rPr lang="en-US" sz="1600" b="1" dirty="0">
                <a:solidFill>
                  <a:srgbClr val="766F54">
                    <a:lumMod val="75000"/>
                  </a:srgbClr>
                </a:solidFill>
              </a:rPr>
              <a:t>Object Initialization by using Reference variable</a:t>
            </a:r>
          </a:p>
          <a:p>
            <a:pPr marL="342900" indent="-342900">
              <a:buFont typeface="+mj-lt"/>
              <a:buAutoNum type="arabicPeriod"/>
            </a:pPr>
            <a:endParaRPr lang="en-US" sz="1600" b="1" dirty="0">
              <a:solidFill>
                <a:srgbClr val="766F54">
                  <a:lumMod val="75000"/>
                </a:srgbClr>
              </a:solidFill>
            </a:endParaRPr>
          </a:p>
          <a:p>
            <a:r>
              <a:rPr lang="en-US" sz="1600" dirty="0">
                <a:solidFill>
                  <a:srgbClr val="766F54">
                    <a:lumMod val="75000"/>
                  </a:srgbClr>
                </a:solidFill>
              </a:rPr>
              <a:t>We can also initialize the value of objects through the reference variable. </a:t>
            </a:r>
          </a:p>
        </p:txBody>
      </p:sp>
    </p:spTree>
    <p:extLst>
      <p:ext uri="{BB962C8B-B14F-4D97-AF65-F5344CB8AC3E}">
        <p14:creationId xmlns:p14="http://schemas.microsoft.com/office/powerpoint/2010/main" val="484573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24419" y="738706"/>
            <a:ext cx="9385110" cy="830997"/>
          </a:xfrm>
          <a:prstGeom prst="rect">
            <a:avLst/>
          </a:prstGeom>
        </p:spPr>
        <p:txBody>
          <a:bodyPr wrap="square">
            <a:spAutoFit/>
          </a:bodyPr>
          <a:lstStyle/>
          <a:p>
            <a:pPr marL="342900" indent="-342900">
              <a:buFont typeface="+mj-lt"/>
              <a:buAutoNum type="arabicPeriod"/>
            </a:pPr>
            <a:r>
              <a:rPr lang="en-US" sz="1600" b="1" dirty="0">
                <a:solidFill>
                  <a:srgbClr val="766F54">
                    <a:lumMod val="75000"/>
                  </a:srgbClr>
                </a:solidFill>
              </a:rPr>
              <a:t>Object Initialization by using Reference variable</a:t>
            </a:r>
          </a:p>
          <a:p>
            <a:pPr marL="342900" indent="-342900">
              <a:buFont typeface="+mj-lt"/>
              <a:buAutoNum type="arabicPeriod"/>
            </a:pPr>
            <a:endParaRPr lang="en-US" sz="1600" b="1" dirty="0">
              <a:solidFill>
                <a:srgbClr val="766F54">
                  <a:lumMod val="75000"/>
                </a:srgbClr>
              </a:solidFill>
            </a:endParaRPr>
          </a:p>
          <a:p>
            <a:r>
              <a:rPr lang="en-US" sz="1600" dirty="0">
                <a:solidFill>
                  <a:srgbClr val="766F54">
                    <a:lumMod val="75000"/>
                  </a:srgbClr>
                </a:solidFill>
              </a:rPr>
              <a:t>We can also initialize the value of objects through the reference variable. </a:t>
            </a:r>
          </a:p>
        </p:txBody>
      </p:sp>
      <p:sp>
        <p:nvSpPr>
          <p:cNvPr id="8" name="Rectangle 7"/>
          <p:cNvSpPr/>
          <p:nvPr/>
        </p:nvSpPr>
        <p:spPr>
          <a:xfrm>
            <a:off x="3198125" y="1800706"/>
            <a:ext cx="6096000" cy="3693319"/>
          </a:xfrm>
          <a:prstGeom prst="rect">
            <a:avLst/>
          </a:prstGeom>
        </p:spPr>
        <p:txBody>
          <a:bodyPr>
            <a:spAutoFit/>
          </a:bodyPr>
          <a:lstStyle/>
          <a:p>
            <a:r>
              <a:rPr lang="en-US" dirty="0">
                <a:solidFill>
                  <a:prstClr val="black"/>
                </a:solidFill>
                <a:latin typeface="Perpetua" panose="02020502060401020303" pitchFamily="18" charset="0"/>
              </a:rPr>
              <a:t>class Student{  </a:t>
            </a:r>
          </a:p>
          <a:p>
            <a:r>
              <a:rPr lang="en-US" dirty="0">
                <a:solidFill>
                  <a:prstClr val="black"/>
                </a:solidFill>
                <a:latin typeface="Perpetua" panose="02020502060401020303" pitchFamily="18" charset="0"/>
              </a:rPr>
              <a:t> </a:t>
            </a:r>
            <a:r>
              <a:rPr lang="en-US" dirty="0" err="1">
                <a:solidFill>
                  <a:prstClr val="black"/>
                </a:solidFill>
                <a:latin typeface="Perpetua" panose="02020502060401020303" pitchFamily="18" charset="0"/>
              </a:rPr>
              <a:t>int</a:t>
            </a:r>
            <a:r>
              <a:rPr lang="en-US" dirty="0">
                <a:solidFill>
                  <a:prstClr val="black"/>
                </a:solidFill>
                <a:latin typeface="Perpetua" panose="02020502060401020303" pitchFamily="18" charset="0"/>
              </a:rPr>
              <a:t> id;  </a:t>
            </a:r>
          </a:p>
          <a:p>
            <a:r>
              <a:rPr lang="en-US" dirty="0">
                <a:solidFill>
                  <a:prstClr val="black"/>
                </a:solidFill>
                <a:latin typeface="Perpetua" panose="02020502060401020303" pitchFamily="18" charset="0"/>
              </a:rPr>
              <a:t> String name;  </a:t>
            </a:r>
          </a:p>
          <a:p>
            <a:r>
              <a:rPr lang="en-US" dirty="0">
                <a:solidFill>
                  <a:prstClr val="black"/>
                </a:solidFill>
                <a:latin typeface="Perpetua" panose="02020502060401020303" pitchFamily="18" charset="0"/>
              </a:rPr>
              <a:t>}  </a:t>
            </a:r>
          </a:p>
          <a:p>
            <a:r>
              <a:rPr lang="en-US" dirty="0">
                <a:solidFill>
                  <a:prstClr val="black"/>
                </a:solidFill>
                <a:latin typeface="Perpetua" panose="02020502060401020303" pitchFamily="18" charset="0"/>
              </a:rPr>
              <a:t>class TestStudent2{  </a:t>
            </a:r>
          </a:p>
          <a:p>
            <a:r>
              <a:rPr lang="en-US" dirty="0">
                <a:solidFill>
                  <a:prstClr val="black"/>
                </a:solidFill>
                <a:latin typeface="Perpetua" panose="02020502060401020303" pitchFamily="18" charset="0"/>
              </a:rPr>
              <a:t> public static void main(String </a:t>
            </a:r>
            <a:r>
              <a:rPr lang="en-US" dirty="0" err="1">
                <a:solidFill>
                  <a:prstClr val="black"/>
                </a:solidFill>
                <a:latin typeface="Perpetua" panose="02020502060401020303" pitchFamily="18" charset="0"/>
              </a:rPr>
              <a:t>args</a:t>
            </a:r>
            <a:r>
              <a:rPr lang="en-US" dirty="0">
                <a:solidFill>
                  <a:prstClr val="black"/>
                </a:solidFill>
                <a:latin typeface="Perpetua" panose="02020502060401020303" pitchFamily="18" charset="0"/>
              </a:rPr>
              <a:t>[]){  </a:t>
            </a:r>
          </a:p>
          <a:p>
            <a:r>
              <a:rPr lang="en-US" dirty="0">
                <a:solidFill>
                  <a:prstClr val="black"/>
                </a:solidFill>
                <a:latin typeface="Perpetua" panose="02020502060401020303" pitchFamily="18" charset="0"/>
              </a:rPr>
              <a:t>  Student s1=new Student();  </a:t>
            </a:r>
          </a:p>
          <a:p>
            <a:r>
              <a:rPr lang="en-US" dirty="0">
                <a:solidFill>
                  <a:prstClr val="black"/>
                </a:solidFill>
                <a:latin typeface="Perpetua" panose="02020502060401020303" pitchFamily="18" charset="0"/>
              </a:rPr>
              <a:t>  s1.id=101;  </a:t>
            </a:r>
          </a:p>
          <a:p>
            <a:r>
              <a:rPr lang="en-US" dirty="0">
                <a:solidFill>
                  <a:prstClr val="black"/>
                </a:solidFill>
                <a:latin typeface="Perpetua" panose="02020502060401020303" pitchFamily="18" charset="0"/>
              </a:rPr>
              <a:t>  s1.name=“</a:t>
            </a:r>
            <a:r>
              <a:rPr lang="en-US" dirty="0" err="1">
                <a:solidFill>
                  <a:prstClr val="black"/>
                </a:solidFill>
                <a:latin typeface="Perpetua" panose="02020502060401020303" pitchFamily="18" charset="0"/>
              </a:rPr>
              <a:t>Kartik</a:t>
            </a:r>
            <a:r>
              <a:rPr lang="en-US" dirty="0">
                <a:solidFill>
                  <a:prstClr val="black"/>
                </a:solidFill>
                <a:latin typeface="Perpetua" panose="02020502060401020303" pitchFamily="18" charset="0"/>
              </a:rPr>
              <a:t>";  </a:t>
            </a:r>
          </a:p>
          <a:p>
            <a:r>
              <a:rPr lang="en-US" dirty="0">
                <a:solidFill>
                  <a:prstClr val="black"/>
                </a:solidFill>
                <a:latin typeface="Perpetua" panose="02020502060401020303" pitchFamily="18" charset="0"/>
              </a:rPr>
              <a:t>  </a:t>
            </a:r>
            <a:r>
              <a:rPr lang="en-US" dirty="0" err="1">
                <a:solidFill>
                  <a:prstClr val="black"/>
                </a:solidFill>
                <a:latin typeface="Perpetua" panose="02020502060401020303" pitchFamily="18" charset="0"/>
              </a:rPr>
              <a:t>System.out.println</a:t>
            </a:r>
            <a:r>
              <a:rPr lang="en-US" dirty="0">
                <a:solidFill>
                  <a:prstClr val="black"/>
                </a:solidFill>
                <a:latin typeface="Perpetua" panose="02020502060401020303" pitchFamily="18" charset="0"/>
              </a:rPr>
              <a:t>(s1.id+" "+s1.name);</a:t>
            </a:r>
            <a:r>
              <a:rPr lang="en-US" dirty="0">
                <a:solidFill>
                  <a:srgbClr val="00B0F0"/>
                </a:solidFill>
                <a:latin typeface="Perpetua" panose="02020502060401020303" pitchFamily="18" charset="0"/>
              </a:rPr>
              <a:t>//printing members with a white space  </a:t>
            </a:r>
          </a:p>
          <a:p>
            <a:r>
              <a:rPr lang="en-US" dirty="0">
                <a:solidFill>
                  <a:prstClr val="black"/>
                </a:solidFill>
                <a:latin typeface="Perpetua" panose="02020502060401020303" pitchFamily="18" charset="0"/>
              </a:rPr>
              <a:t> }  </a:t>
            </a:r>
          </a:p>
          <a:p>
            <a:r>
              <a:rPr lang="en-US" dirty="0">
                <a:solidFill>
                  <a:prstClr val="black"/>
                </a:solidFill>
                <a:latin typeface="Perpetua" panose="02020502060401020303" pitchFamily="18" charset="0"/>
              </a:rPr>
              <a:t>}  </a:t>
            </a:r>
          </a:p>
        </p:txBody>
      </p:sp>
      <p:sp>
        <p:nvSpPr>
          <p:cNvPr id="10" name="Rectangle 9"/>
          <p:cNvSpPr/>
          <p:nvPr/>
        </p:nvSpPr>
        <p:spPr>
          <a:xfrm>
            <a:off x="8916537" y="5710534"/>
            <a:ext cx="4035188" cy="861774"/>
          </a:xfrm>
          <a:prstGeom prst="rect">
            <a:avLst/>
          </a:prstGeom>
        </p:spPr>
        <p:txBody>
          <a:bodyPr wrap="square">
            <a:spAutoFit/>
          </a:bodyPr>
          <a:lstStyle/>
          <a:p>
            <a:r>
              <a:rPr lang="en-US" sz="1600" b="1" dirty="0">
                <a:solidFill>
                  <a:prstClr val="black"/>
                </a:solidFill>
              </a:rPr>
              <a:t>Output:</a:t>
            </a:r>
          </a:p>
          <a:p>
            <a:endParaRPr lang="en-US" sz="1600" b="1" dirty="0">
              <a:solidFill>
                <a:prstClr val="black"/>
              </a:solidFill>
            </a:endParaRPr>
          </a:p>
          <a:p>
            <a:r>
              <a:rPr lang="en-US" sz="1600" b="1" dirty="0">
                <a:solidFill>
                  <a:prstClr val="black"/>
                </a:solidFill>
              </a:rPr>
              <a:t>101 </a:t>
            </a:r>
            <a:r>
              <a:rPr lang="en-US" sz="1600" b="1" dirty="0" err="1">
                <a:solidFill>
                  <a:prstClr val="black"/>
                </a:solidFill>
              </a:rPr>
              <a:t>Kartik</a:t>
            </a:r>
            <a:endParaRPr lang="en-US" sz="1600" b="1" dirty="0">
              <a:solidFill>
                <a:prstClr val="black"/>
              </a:solidFill>
            </a:endParaRPr>
          </a:p>
        </p:txBody>
      </p:sp>
      <p:sp>
        <p:nvSpPr>
          <p:cNvPr id="11" name="Rectangle 10"/>
          <p:cNvSpPr/>
          <p:nvPr/>
        </p:nvSpPr>
        <p:spPr>
          <a:xfrm>
            <a:off x="2447500" y="5576079"/>
            <a:ext cx="5359020" cy="523220"/>
          </a:xfrm>
          <a:prstGeom prst="rect">
            <a:avLst/>
          </a:prstGeom>
        </p:spPr>
        <p:txBody>
          <a:bodyPr wrap="square">
            <a:spAutoFit/>
          </a:bodyPr>
          <a:lstStyle/>
          <a:p>
            <a:r>
              <a:rPr lang="en-US" sz="1400" dirty="0">
                <a:solidFill>
                  <a:srgbClr val="000000"/>
                </a:solidFill>
              </a:rPr>
              <a:t>We can also create multiple objects and store information in it through reference variable.</a:t>
            </a:r>
            <a:endParaRPr lang="en-US" sz="1400" dirty="0">
              <a:solidFill>
                <a:prstClr val="black"/>
              </a:solidFill>
            </a:endParaRPr>
          </a:p>
        </p:txBody>
      </p:sp>
    </p:spTree>
    <p:extLst>
      <p:ext uri="{BB962C8B-B14F-4D97-AF65-F5344CB8AC3E}">
        <p14:creationId xmlns:p14="http://schemas.microsoft.com/office/powerpoint/2010/main" val="1268391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1761785" y="334174"/>
            <a:ext cx="8911687" cy="405723"/>
          </a:xfrm>
        </p:spPr>
        <p:txBody>
          <a:bodyPr>
            <a:normAutofit fontScale="90000"/>
          </a:bodyPr>
          <a:lstStyle/>
          <a:p>
            <a:r>
              <a:rPr lang="en-US" sz="1800" b="1" dirty="0"/>
              <a:t>2. Initialization through method</a:t>
            </a:r>
            <a:br>
              <a:rPr lang="en-US" sz="1800" b="1" dirty="0"/>
            </a:br>
            <a:br>
              <a:rPr lang="en-US" sz="1800" b="1" dirty="0"/>
            </a:br>
            <a:endParaRPr lang="en-US" sz="1800" b="1" dirty="0"/>
          </a:p>
        </p:txBody>
      </p:sp>
      <p:sp>
        <p:nvSpPr>
          <p:cNvPr id="10" name="Content Placeholder 2"/>
          <p:cNvSpPr>
            <a:spLocks noGrp="1"/>
          </p:cNvSpPr>
          <p:nvPr>
            <p:ph idx="1"/>
          </p:nvPr>
        </p:nvSpPr>
        <p:spPr>
          <a:xfrm>
            <a:off x="1883390" y="1016752"/>
            <a:ext cx="9853683" cy="5841248"/>
          </a:xfrm>
          <a:ln>
            <a:solidFill>
              <a:schemeClr val="tx1"/>
            </a:solidFill>
          </a:ln>
        </p:spPr>
        <p:txBody>
          <a:bodyPr anchor="t">
            <a:normAutofit fontScale="77500" lnSpcReduction="20000"/>
          </a:bodyPr>
          <a:lstStyle/>
          <a:p>
            <a:pPr marL="0" indent="0">
              <a:buNone/>
            </a:pPr>
            <a:r>
              <a:rPr lang="en-US" b="1" dirty="0"/>
              <a:t>class</a:t>
            </a:r>
            <a:r>
              <a:rPr lang="en-US" dirty="0"/>
              <a:t> Student{  </a:t>
            </a:r>
          </a:p>
          <a:p>
            <a:pPr marL="0" indent="0">
              <a:buNone/>
            </a:pPr>
            <a:r>
              <a:rPr lang="en-US" dirty="0"/>
              <a:t> </a:t>
            </a:r>
            <a:r>
              <a:rPr lang="en-US" b="1" dirty="0" err="1"/>
              <a:t>int</a:t>
            </a:r>
            <a:r>
              <a:rPr lang="en-US" dirty="0"/>
              <a:t> </a:t>
            </a:r>
            <a:r>
              <a:rPr lang="en-US" dirty="0" err="1"/>
              <a:t>rollno</a:t>
            </a:r>
            <a:r>
              <a:rPr lang="en-US" dirty="0"/>
              <a:t>;  </a:t>
            </a:r>
          </a:p>
          <a:p>
            <a:pPr marL="0" indent="0">
              <a:buNone/>
            </a:pPr>
            <a:r>
              <a:rPr lang="en-US" dirty="0"/>
              <a:t> String name;  </a:t>
            </a:r>
          </a:p>
          <a:p>
            <a:pPr marL="0" indent="0">
              <a:buNone/>
            </a:pPr>
            <a:r>
              <a:rPr lang="en-US" dirty="0"/>
              <a:t> </a:t>
            </a:r>
            <a:r>
              <a:rPr lang="en-US" b="1" dirty="0"/>
              <a:t>void</a:t>
            </a:r>
            <a:r>
              <a:rPr lang="en-US" dirty="0"/>
              <a:t> </a:t>
            </a:r>
            <a:r>
              <a:rPr lang="en-US" dirty="0" err="1"/>
              <a:t>insertRecord</a:t>
            </a:r>
            <a:r>
              <a:rPr lang="en-US" dirty="0"/>
              <a:t>(</a:t>
            </a:r>
            <a:r>
              <a:rPr lang="en-US" b="1" dirty="0" err="1"/>
              <a:t>int</a:t>
            </a:r>
            <a:r>
              <a:rPr lang="en-US" dirty="0"/>
              <a:t> r, String n){  </a:t>
            </a:r>
          </a:p>
          <a:p>
            <a:pPr marL="0" indent="0">
              <a:buNone/>
            </a:pPr>
            <a:r>
              <a:rPr lang="en-US" dirty="0"/>
              <a:t>  </a:t>
            </a:r>
            <a:r>
              <a:rPr lang="en-US" dirty="0" err="1"/>
              <a:t>rollno</a:t>
            </a:r>
            <a:r>
              <a:rPr lang="en-US" dirty="0"/>
              <a:t>=r;  </a:t>
            </a:r>
          </a:p>
          <a:p>
            <a:pPr marL="0" indent="0">
              <a:buNone/>
            </a:pPr>
            <a:r>
              <a:rPr lang="en-US" dirty="0"/>
              <a:t>  name=n;  </a:t>
            </a:r>
          </a:p>
          <a:p>
            <a:pPr marL="0" indent="0">
              <a:buNone/>
            </a:pPr>
            <a:r>
              <a:rPr lang="en-US" dirty="0"/>
              <a:t> }  </a:t>
            </a:r>
          </a:p>
          <a:p>
            <a:pPr marL="0" indent="0">
              <a:buNone/>
            </a:pPr>
            <a:r>
              <a:rPr lang="en-US" dirty="0"/>
              <a:t> </a:t>
            </a:r>
            <a:r>
              <a:rPr lang="en-US" b="1" dirty="0"/>
              <a:t>void</a:t>
            </a:r>
            <a:r>
              <a:rPr lang="en-US" dirty="0"/>
              <a:t> </a:t>
            </a:r>
            <a:r>
              <a:rPr lang="en-US" dirty="0" err="1"/>
              <a:t>displayInformation</a:t>
            </a:r>
            <a:r>
              <a:rPr lang="en-US" dirty="0"/>
              <a:t>(){</a:t>
            </a:r>
            <a:r>
              <a:rPr lang="en-US" dirty="0" err="1"/>
              <a:t>System.out.println</a:t>
            </a:r>
            <a:r>
              <a:rPr lang="en-US" dirty="0"/>
              <a:t>(</a:t>
            </a:r>
            <a:r>
              <a:rPr lang="en-US" dirty="0" err="1"/>
              <a:t>rollno</a:t>
            </a:r>
            <a:r>
              <a:rPr lang="en-US" dirty="0"/>
              <a:t>+" "+name);}  </a:t>
            </a:r>
          </a:p>
          <a:p>
            <a:pPr marL="0" indent="0">
              <a:buNone/>
            </a:pPr>
            <a:r>
              <a:rPr lang="en-US" dirty="0"/>
              <a:t>}  </a:t>
            </a:r>
          </a:p>
          <a:p>
            <a:pPr marL="0" indent="0">
              <a:buNone/>
            </a:pPr>
            <a:r>
              <a:rPr lang="en-US" b="1" dirty="0"/>
              <a:t>class</a:t>
            </a:r>
            <a:r>
              <a:rPr lang="en-US" dirty="0"/>
              <a:t> TestStudent4{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Student s1=</a:t>
            </a:r>
            <a:r>
              <a:rPr lang="en-US" b="1" dirty="0"/>
              <a:t>new</a:t>
            </a:r>
            <a:r>
              <a:rPr lang="en-US" dirty="0"/>
              <a:t> Student();  </a:t>
            </a:r>
          </a:p>
          <a:p>
            <a:pPr marL="0" indent="0">
              <a:buNone/>
            </a:pPr>
            <a:r>
              <a:rPr lang="en-US" dirty="0"/>
              <a:t>  Student s2=</a:t>
            </a:r>
            <a:r>
              <a:rPr lang="en-US" b="1" dirty="0"/>
              <a:t>new</a:t>
            </a:r>
            <a:r>
              <a:rPr lang="en-US" dirty="0"/>
              <a:t> Student();  </a:t>
            </a:r>
          </a:p>
          <a:p>
            <a:pPr marL="0" indent="0">
              <a:buNone/>
            </a:pPr>
            <a:r>
              <a:rPr lang="en-US" dirty="0"/>
              <a:t>  s1.insertRecord(111,"Karan");  </a:t>
            </a:r>
          </a:p>
          <a:p>
            <a:pPr marL="0" indent="0">
              <a:buNone/>
            </a:pPr>
            <a:r>
              <a:rPr lang="en-US" dirty="0"/>
              <a:t>  s2.insertRecord(222,"Aryan");  </a:t>
            </a:r>
          </a:p>
          <a:p>
            <a:pPr marL="0" indent="0">
              <a:buNone/>
            </a:pPr>
            <a:r>
              <a:rPr lang="en-US" dirty="0"/>
              <a:t>  s1.displayInformation();  </a:t>
            </a:r>
          </a:p>
          <a:p>
            <a:pPr marL="0" indent="0">
              <a:buNone/>
            </a:pPr>
            <a:r>
              <a:rPr lang="en-US" dirty="0"/>
              <a:t>  s2.displayInformation();  </a:t>
            </a:r>
          </a:p>
          <a:p>
            <a:pPr marL="0" indent="0">
              <a:buNone/>
            </a:pPr>
            <a:r>
              <a:rPr lang="en-US" dirty="0"/>
              <a:t> }  </a:t>
            </a:r>
          </a:p>
          <a:p>
            <a:pPr marL="0" indent="0">
              <a:buNone/>
            </a:pPr>
            <a:r>
              <a:rPr lang="en-US" dirty="0"/>
              <a:t>}  </a:t>
            </a:r>
          </a:p>
          <a:p>
            <a:endParaRPr lang="en-US" sz="1600" b="1" dirty="0"/>
          </a:p>
        </p:txBody>
      </p:sp>
      <p:cxnSp>
        <p:nvCxnSpPr>
          <p:cNvPr id="6" name="Straight Connector 5"/>
          <p:cNvCxnSpPr/>
          <p:nvPr/>
        </p:nvCxnSpPr>
        <p:spPr>
          <a:xfrm>
            <a:off x="7274256" y="955344"/>
            <a:ext cx="0" cy="5820770"/>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7506269" y="2251881"/>
            <a:ext cx="4053386" cy="3425224"/>
            <a:chOff x="7506269" y="2251881"/>
            <a:chExt cx="4053386" cy="3425224"/>
          </a:xfrm>
        </p:grpSpPr>
        <p:sp>
          <p:nvSpPr>
            <p:cNvPr id="8" name="Oval 7"/>
            <p:cNvSpPr/>
            <p:nvPr/>
          </p:nvSpPr>
          <p:spPr>
            <a:xfrm>
              <a:off x="9379975" y="2456597"/>
              <a:ext cx="2179680" cy="2825087"/>
            </a:xfrm>
            <a:prstGeom prst="ellipse">
              <a:avLst/>
            </a:prstGeom>
            <a:gradFill flip="none" rotWithShape="1">
              <a:gsLst>
                <a:gs pos="0">
                  <a:schemeClr val="accent2">
                    <a:tint val="70000"/>
                    <a:lumMod val="104000"/>
                    <a:tint val="66000"/>
                    <a:satMod val="160000"/>
                  </a:schemeClr>
                </a:gs>
                <a:gs pos="50000">
                  <a:schemeClr val="accent2">
                    <a:tint val="70000"/>
                    <a:lumMod val="104000"/>
                    <a:tint val="44500"/>
                    <a:satMod val="160000"/>
                  </a:schemeClr>
                </a:gs>
                <a:gs pos="100000">
                  <a:schemeClr val="accent2">
                    <a:tint val="70000"/>
                    <a:lumMod val="104000"/>
                    <a:tint val="23500"/>
                    <a:satMod val="160000"/>
                  </a:schemeClr>
                </a:gs>
              </a:gsLst>
              <a:lin ang="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prstClr val="black"/>
                </a:solidFill>
              </a:endParaRPr>
            </a:p>
          </p:txBody>
        </p:sp>
        <p:sp>
          <p:nvSpPr>
            <p:cNvPr id="9" name="Rectangle 8"/>
            <p:cNvSpPr/>
            <p:nvPr/>
          </p:nvSpPr>
          <p:spPr>
            <a:xfrm>
              <a:off x="9807677" y="3043451"/>
              <a:ext cx="1489588" cy="805878"/>
            </a:xfrm>
            <a:prstGeom prst="rec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8900000" scaled="1"/>
              <a:tileRect/>
            </a:gra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err="1">
                  <a:solidFill>
                    <a:prstClr val="black"/>
                  </a:solidFill>
                </a:rPr>
                <a:t>rollno</a:t>
              </a:r>
              <a:r>
                <a:rPr lang="en-US" sz="1400" dirty="0">
                  <a:solidFill>
                    <a:prstClr val="black"/>
                  </a:solidFill>
                </a:rPr>
                <a:t>=222</a:t>
              </a:r>
            </a:p>
            <a:p>
              <a:pPr algn="ctr"/>
              <a:r>
                <a:rPr lang="en-US" sz="1400" dirty="0">
                  <a:solidFill>
                    <a:prstClr val="black"/>
                  </a:solidFill>
                </a:rPr>
                <a:t>Name= </a:t>
              </a:r>
              <a:r>
                <a:rPr lang="en-US" sz="1400" dirty="0" err="1">
                  <a:solidFill>
                    <a:prstClr val="black"/>
                  </a:solidFill>
                </a:rPr>
                <a:t>Ayan</a:t>
              </a:r>
              <a:endParaRPr lang="en-US" sz="1400" dirty="0">
                <a:solidFill>
                  <a:prstClr val="black"/>
                </a:solidFill>
              </a:endParaRPr>
            </a:p>
          </p:txBody>
        </p:sp>
        <p:cxnSp>
          <p:nvCxnSpPr>
            <p:cNvPr id="14" name="Straight Connector 13"/>
            <p:cNvCxnSpPr/>
            <p:nvPr/>
          </p:nvCxnSpPr>
          <p:spPr>
            <a:xfrm flipH="1">
              <a:off x="7792871" y="2251881"/>
              <a:ext cx="27296" cy="2784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8846023" y="2281451"/>
              <a:ext cx="27296" cy="2784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792872" y="5036024"/>
              <a:ext cx="10508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806519" y="3985146"/>
              <a:ext cx="10508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795146" y="4478740"/>
              <a:ext cx="1050878"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822426" y="3962767"/>
              <a:ext cx="1474839" cy="786214"/>
            </a:xfrm>
            <a:prstGeom prst="rec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8900000" scaled="1"/>
              <a:tileRect/>
            </a:gra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err="1">
                  <a:solidFill>
                    <a:prstClr val="black"/>
                  </a:solidFill>
                </a:rPr>
                <a:t>rollno</a:t>
              </a:r>
              <a:r>
                <a:rPr lang="en-US" sz="1400" dirty="0">
                  <a:solidFill>
                    <a:prstClr val="black"/>
                  </a:solidFill>
                </a:rPr>
                <a:t>=111</a:t>
              </a:r>
            </a:p>
            <a:p>
              <a:pPr algn="ctr"/>
              <a:r>
                <a:rPr lang="en-US" sz="1400" dirty="0">
                  <a:solidFill>
                    <a:prstClr val="black"/>
                  </a:solidFill>
                </a:rPr>
                <a:t>Name= Karan</a:t>
              </a:r>
            </a:p>
            <a:p>
              <a:pPr algn="ctr"/>
              <a:endParaRPr lang="en-US" sz="1400" dirty="0">
                <a:solidFill>
                  <a:prstClr val="black"/>
                </a:solidFill>
              </a:endParaRPr>
            </a:p>
          </p:txBody>
        </p:sp>
        <p:pic>
          <p:nvPicPr>
            <p:cNvPr id="24" name="Picture 23"/>
            <p:cNvPicPr>
              <a:picLocks noChangeAspect="1"/>
            </p:cNvPicPr>
            <p:nvPr/>
          </p:nvPicPr>
          <p:blipFill>
            <a:blip r:embed="rId4"/>
            <a:stretch>
              <a:fillRect/>
            </a:stretch>
          </p:blipFill>
          <p:spPr>
            <a:xfrm>
              <a:off x="8095094" y="4510800"/>
              <a:ext cx="506012" cy="499915"/>
            </a:xfrm>
            <a:prstGeom prst="rect">
              <a:avLst/>
            </a:prstGeom>
            <a:noFill/>
          </p:spPr>
        </p:pic>
        <p:sp>
          <p:nvSpPr>
            <p:cNvPr id="28" name="TextBox 27"/>
            <p:cNvSpPr txBox="1"/>
            <p:nvPr/>
          </p:nvSpPr>
          <p:spPr>
            <a:xfrm>
              <a:off x="8096865" y="4041058"/>
              <a:ext cx="402674" cy="369332"/>
            </a:xfrm>
            <a:prstGeom prst="rect">
              <a:avLst/>
            </a:prstGeom>
            <a:noFill/>
          </p:spPr>
          <p:txBody>
            <a:bodyPr wrap="none" rtlCol="0">
              <a:spAutoFit/>
            </a:bodyPr>
            <a:lstStyle/>
            <a:p>
              <a:r>
                <a:rPr lang="en-US" dirty="0">
                  <a:solidFill>
                    <a:prstClr val="black"/>
                  </a:solidFill>
                </a:rPr>
                <a:t>s2</a:t>
              </a:r>
            </a:p>
          </p:txBody>
        </p:sp>
        <p:cxnSp>
          <p:nvCxnSpPr>
            <p:cNvPr id="30" name="Straight Arrow Connector 29"/>
            <p:cNvCxnSpPr>
              <a:endCxn id="9" idx="1"/>
            </p:cNvCxnSpPr>
            <p:nvPr/>
          </p:nvCxnSpPr>
          <p:spPr>
            <a:xfrm flipV="1">
              <a:off x="8666328" y="3446390"/>
              <a:ext cx="1141349" cy="852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8748215" y="4299045"/>
              <a:ext cx="1050878" cy="504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506269" y="5336279"/>
              <a:ext cx="1609736" cy="338554"/>
            </a:xfrm>
            <a:prstGeom prst="rect">
              <a:avLst/>
            </a:prstGeom>
            <a:noFill/>
          </p:spPr>
          <p:txBody>
            <a:bodyPr wrap="none" rtlCol="0" anchor="ctr">
              <a:spAutoFit/>
            </a:bodyPr>
            <a:lstStyle/>
            <a:p>
              <a:r>
                <a:rPr lang="en-US" sz="1600" dirty="0">
                  <a:solidFill>
                    <a:prstClr val="black"/>
                  </a:solidFill>
                </a:rPr>
                <a:t>Stack Memory</a:t>
              </a:r>
            </a:p>
          </p:txBody>
        </p:sp>
        <p:sp>
          <p:nvSpPr>
            <p:cNvPr id="34" name="TextBox 33"/>
            <p:cNvSpPr txBox="1"/>
            <p:nvPr/>
          </p:nvSpPr>
          <p:spPr>
            <a:xfrm>
              <a:off x="9746780" y="5338551"/>
              <a:ext cx="1614545" cy="338554"/>
            </a:xfrm>
            <a:prstGeom prst="rect">
              <a:avLst/>
            </a:prstGeom>
            <a:noFill/>
          </p:spPr>
          <p:txBody>
            <a:bodyPr wrap="none" rtlCol="0" anchor="ctr">
              <a:spAutoFit/>
            </a:bodyPr>
            <a:lstStyle/>
            <a:p>
              <a:r>
                <a:rPr lang="en-US" sz="1600" dirty="0">
                  <a:solidFill>
                    <a:prstClr val="black"/>
                  </a:solidFill>
                </a:rPr>
                <a:t>Heap Memory</a:t>
              </a:r>
            </a:p>
          </p:txBody>
        </p:sp>
      </p:grpSp>
      <p:sp>
        <p:nvSpPr>
          <p:cNvPr id="3" name="Footer Placeholder 2"/>
          <p:cNvSpPr>
            <a:spLocks noGrp="1"/>
          </p:cNvSpPr>
          <p:nvPr>
            <p:ph type="ftr" sz="quarter" idx="11"/>
          </p:nvPr>
        </p:nvSpPr>
        <p:spPr/>
        <p:txBody>
          <a:bodyPr/>
          <a:lstStyle/>
          <a:p>
            <a:r>
              <a:rPr lang="en-US">
                <a:solidFill>
                  <a:prstClr val="black">
                    <a:tint val="75000"/>
                  </a:prstClr>
                </a:solidFill>
              </a:rPr>
              <a:t>WhatsApp NO. : 9564842816</a:t>
            </a:r>
          </a:p>
        </p:txBody>
      </p:sp>
    </p:spTree>
    <p:extLst>
      <p:ext uri="{BB962C8B-B14F-4D97-AF65-F5344CB8AC3E}">
        <p14:creationId xmlns:p14="http://schemas.microsoft.com/office/powerpoint/2010/main" val="1318108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
          <p:cNvSpPr txBox="1">
            <a:spLocks noGrp="1"/>
          </p:cNvSpPr>
          <p:nvPr>
            <p:ph type="title"/>
          </p:nvPr>
        </p:nvSpPr>
        <p:spPr>
          <a:xfrm>
            <a:off x="725880" y="433566"/>
            <a:ext cx="7612902" cy="632651"/>
          </a:xfrm>
          <a:prstGeom prst="rect">
            <a:avLst/>
          </a:prstGeom>
        </p:spPr>
        <p:txBody>
          <a:bodyPr vert="horz" wrap="square" lIns="0" tIns="16933" rIns="0" bIns="0" rtlCol="0">
            <a:spAutoFit/>
          </a:bodyPr>
          <a:lstStyle/>
          <a:p>
            <a:pPr marL="16933">
              <a:spcBef>
                <a:spcPts val="133"/>
              </a:spcBef>
            </a:pPr>
            <a:r>
              <a:rPr lang="en-US" b="1" spc="-7" dirty="0">
                <a:latin typeface="+mn-lt"/>
              </a:rPr>
              <a:t>Input through Scanner class</a:t>
            </a:r>
            <a:endParaRPr b="1" dirty="0">
              <a:latin typeface="+mn-lt"/>
            </a:endParaRPr>
          </a:p>
        </p:txBody>
      </p:sp>
      <p:sp>
        <p:nvSpPr>
          <p:cNvPr id="2" name="Footer Placeholder 1"/>
          <p:cNvSpPr>
            <a:spLocks noGrp="1"/>
          </p:cNvSpPr>
          <p:nvPr>
            <p:ph type="ftr" sz="quarter" idx="11"/>
          </p:nvPr>
        </p:nvSpPr>
        <p:spPr/>
        <p:txBody>
          <a:bodyPr/>
          <a:lstStyle/>
          <a:p>
            <a:r>
              <a:rPr lang="en-US">
                <a:solidFill>
                  <a:srgbClr val="696464"/>
                </a:solidFill>
              </a:rPr>
              <a:t>WhatsApp NO. : 9564842816</a:t>
            </a:r>
          </a:p>
        </p:txBody>
      </p:sp>
      <p:pic>
        <p:nvPicPr>
          <p:cNvPr id="3" name="Picture 2"/>
          <p:cNvPicPr>
            <a:picLocks noChangeAspect="1"/>
          </p:cNvPicPr>
          <p:nvPr/>
        </p:nvPicPr>
        <p:blipFill rotWithShape="1">
          <a:blip r:embed="rId3"/>
          <a:srcRect l="20821" t="18094" r="18620" b="32330"/>
          <a:stretch/>
        </p:blipFill>
        <p:spPr>
          <a:xfrm>
            <a:off x="600502" y="1433015"/>
            <a:ext cx="7383438" cy="3398294"/>
          </a:xfrm>
          <a:prstGeom prst="rect">
            <a:avLst/>
          </a:prstGeom>
        </p:spPr>
      </p:pic>
    </p:spTree>
    <p:extLst>
      <p:ext uri="{BB962C8B-B14F-4D97-AF65-F5344CB8AC3E}">
        <p14:creationId xmlns:p14="http://schemas.microsoft.com/office/powerpoint/2010/main" val="2457093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_rels/theme3.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1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ppt/theme/themeOverride2.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ppt/theme/themeOverride3.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docProps/app.xml><?xml version="1.0" encoding="utf-8"?>
<Properties xmlns="http://schemas.openxmlformats.org/officeDocument/2006/extended-properties" xmlns:vt="http://schemas.openxmlformats.org/officeDocument/2006/docPropsVTypes">
  <TotalTime>26</TotalTime>
  <Words>881</Words>
  <Application>Microsoft Office PowerPoint</Application>
  <PresentationFormat>Widescreen</PresentationFormat>
  <Paragraphs>153</Paragraphs>
  <Slides>12</Slides>
  <Notes>9</Notes>
  <HiddenSlides>0</HiddenSlides>
  <MMClips>0</MMClips>
  <ScaleCrop>false</ScaleCrop>
  <HeadingPairs>
    <vt:vector size="4" baseType="variant">
      <vt:variant>
        <vt:lpstr>Theme</vt:lpstr>
      </vt:variant>
      <vt:variant>
        <vt:i4>3</vt:i4>
      </vt:variant>
      <vt:variant>
        <vt:lpstr>Slide Titles</vt:lpstr>
      </vt:variant>
      <vt:variant>
        <vt:i4>12</vt:i4>
      </vt:variant>
    </vt:vector>
  </HeadingPairs>
  <TitlesOfParts>
    <vt:vector size="15" baseType="lpstr">
      <vt:lpstr>1_Equity</vt:lpstr>
      <vt:lpstr>Wisp</vt:lpstr>
      <vt:lpstr>Equity</vt:lpstr>
      <vt:lpstr>Object Oriented Programming using JAVA </vt:lpstr>
      <vt:lpstr>PowerPoint Presentation</vt:lpstr>
      <vt:lpstr>PowerPoint Presentation</vt:lpstr>
      <vt:lpstr>Classes &amp; Objects </vt:lpstr>
      <vt:lpstr>PowerPoint Presentation</vt:lpstr>
      <vt:lpstr>PowerPoint Presentation</vt:lpstr>
      <vt:lpstr>PowerPoint Presentation</vt:lpstr>
      <vt:lpstr>2. Initialization through method  </vt:lpstr>
      <vt:lpstr>Input through Scanner class</vt:lpstr>
      <vt:lpstr>PowerPoint Presentation</vt:lpstr>
      <vt:lpstr>PowerPoint Presentation</vt:lpstr>
      <vt:lpstr>Input through Scanner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suvendu</dc:creator>
  <cp:lastModifiedBy>Unknown User</cp:lastModifiedBy>
  <cp:revision>5</cp:revision>
  <dcterms:created xsi:type="dcterms:W3CDTF">2021-02-19T11:02:34Z</dcterms:created>
  <dcterms:modified xsi:type="dcterms:W3CDTF">2021-02-24T14:28:27Z</dcterms:modified>
</cp:coreProperties>
</file>