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86" r:id="rId3"/>
    <p:sldId id="317" r:id="rId4"/>
    <p:sldId id="318" r:id="rId5"/>
    <p:sldId id="315" r:id="rId6"/>
    <p:sldId id="287" r:id="rId7"/>
    <p:sldId id="316" r:id="rId8"/>
    <p:sldId id="320" r:id="rId9"/>
    <p:sldId id="319" r:id="rId10"/>
    <p:sldId id="321" r:id="rId11"/>
    <p:sldId id="322" r:id="rId12"/>
    <p:sldId id="291" r:id="rId13"/>
    <p:sldId id="347" r:id="rId14"/>
    <p:sldId id="323" r:id="rId15"/>
    <p:sldId id="324" r:id="rId16"/>
    <p:sldId id="308" r:id="rId17"/>
    <p:sldId id="327" r:id="rId18"/>
    <p:sldId id="328" r:id="rId19"/>
    <p:sldId id="329" r:id="rId20"/>
    <p:sldId id="333" r:id="rId21"/>
    <p:sldId id="330" r:id="rId22"/>
    <p:sldId id="331" r:id="rId23"/>
    <p:sldId id="332" r:id="rId24"/>
    <p:sldId id="309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02" r:id="rId33"/>
    <p:sldId id="341" r:id="rId34"/>
    <p:sldId id="342" r:id="rId35"/>
    <p:sldId id="343" r:id="rId36"/>
    <p:sldId id="344" r:id="rId37"/>
    <p:sldId id="345" r:id="rId38"/>
    <p:sldId id="348" r:id="rId39"/>
    <p:sldId id="346" r:id="rId40"/>
    <p:sldId id="349" r:id="rId41"/>
    <p:sldId id="350" r:id="rId42"/>
    <p:sldId id="351" r:id="rId43"/>
    <p:sldId id="353" r:id="rId44"/>
    <p:sldId id="356" r:id="rId45"/>
    <p:sldId id="352" r:id="rId46"/>
    <p:sldId id="360" r:id="rId47"/>
    <p:sldId id="361" r:id="rId48"/>
    <p:sldId id="354" r:id="rId49"/>
    <p:sldId id="357" r:id="rId50"/>
    <p:sldId id="358" r:id="rId51"/>
    <p:sldId id="362" r:id="rId52"/>
    <p:sldId id="364" r:id="rId53"/>
    <p:sldId id="363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38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3AB4-2589-4CA4-8A86-3DAF0EA27998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653E7-96E9-456B-86F2-755A4E0F9F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653E7-96E9-456B-86F2-755A4E0F9F84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653E7-96E9-456B-86F2-755A4E0F9F84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653E7-96E9-456B-86F2-755A4E0F9F84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A719-A41C-4881-B656-B2FBBC41C6E5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B8BA-74D2-43AD-B6D9-EE4D6374B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Computer Network Laboratory</a:t>
            </a:r>
            <a:br>
              <a:rPr lang="en-IN" dirty="0" smtClean="0"/>
            </a:br>
            <a:r>
              <a:rPr lang="en-IN" dirty="0" smtClean="0"/>
              <a:t>(using Cisco Packet Tracer)</a:t>
            </a:r>
            <a:br>
              <a:rPr lang="en-IN" dirty="0" smtClean="0"/>
            </a:br>
            <a:r>
              <a:rPr lang="en-IN" dirty="0" smtClean="0"/>
              <a:t>Experiment-7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0962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428736"/>
            <a:ext cx="25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 increase the font size, 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81100"/>
            <a:ext cx="8715404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1071538" y="642918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571472" y="164305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Computer Network Laboratory</a:t>
            </a:r>
            <a:br>
              <a:rPr lang="en-IN" dirty="0" smtClean="0"/>
            </a:br>
            <a:r>
              <a:rPr lang="en-IN" dirty="0" smtClean="0"/>
              <a:t>(using Cisco Packet Tracer)</a:t>
            </a:r>
            <a:br>
              <a:rPr lang="en-IN" dirty="0" smtClean="0"/>
            </a:br>
            <a:r>
              <a:rPr lang="en-IN" dirty="0" smtClean="0"/>
              <a:t>Experiment-8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</a:t>
            </a:r>
            <a:r>
              <a:rPr lang="en-IN" dirty="0" err="1" smtClean="0"/>
              <a:t>WebServer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IN" b="1" dirty="0" smtClean="0"/>
              <a:t>Web Server:</a:t>
            </a:r>
            <a:r>
              <a:rPr lang="en-IN" dirty="0" smtClean="0"/>
              <a:t> Web server is a program which processes the network requests of the users and serves them with files that create web pages. This exchange takes place using Hypertext Transfer Protocol (HTTP).</a:t>
            </a:r>
          </a:p>
          <a:p>
            <a:pPr algn="just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Basically, web servers are computers used to store HTTP files which makes a website and when a client requests a certain website, it delivers the requested website to the client.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For example, you want to open </a:t>
            </a:r>
            <a:r>
              <a:rPr lang="en-IN" dirty="0" err="1" smtClean="0"/>
              <a:t>Facebook</a:t>
            </a:r>
            <a:r>
              <a:rPr lang="en-IN" dirty="0" smtClean="0"/>
              <a:t> on your laptop and enter the URL in the search bar of </a:t>
            </a:r>
            <a:r>
              <a:rPr lang="en-IN" dirty="0" err="1" smtClean="0"/>
              <a:t>google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Now, the laptop will send an HTTP request to view the </a:t>
            </a:r>
            <a:r>
              <a:rPr lang="en-IN" dirty="0" err="1" smtClean="0"/>
              <a:t>facebook</a:t>
            </a:r>
            <a:r>
              <a:rPr lang="en-IN" dirty="0" smtClean="0"/>
              <a:t> webpage to another computer known as the </a:t>
            </a:r>
            <a:r>
              <a:rPr lang="en-IN" dirty="0" err="1" smtClean="0"/>
              <a:t>webserver</a:t>
            </a:r>
            <a:r>
              <a:rPr lang="en-IN" dirty="0" smtClean="0"/>
              <a:t>. This computer (</a:t>
            </a:r>
            <a:r>
              <a:rPr lang="en-IN" dirty="0" err="1" smtClean="0"/>
              <a:t>webserver</a:t>
            </a:r>
            <a:r>
              <a:rPr lang="en-IN" dirty="0" smtClean="0"/>
              <a:t>) contains all the files (usually in HTTP format) which make up the website like text, images, gif files, etc. </a:t>
            </a:r>
          </a:p>
          <a:p>
            <a:pPr algn="just"/>
            <a:r>
              <a:rPr lang="en-IN" dirty="0" smtClean="0"/>
              <a:t>After processing the request, the </a:t>
            </a:r>
            <a:r>
              <a:rPr lang="en-IN" dirty="0" err="1" smtClean="0"/>
              <a:t>webserver</a:t>
            </a:r>
            <a:r>
              <a:rPr lang="en-IN" dirty="0" smtClean="0"/>
              <a:t> will send the requested website-related files to your computer and then you can reach the website.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7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Configuration of Web server using packet tracer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8596" y="1714488"/>
            <a:ext cx="7929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Create  single network</a:t>
            </a:r>
          </a:p>
          <a:p>
            <a:r>
              <a:rPr lang="en-IN" sz="2800" dirty="0" smtClean="0"/>
              <a:t>Required components</a:t>
            </a:r>
          </a:p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i="1" dirty="0" smtClean="0">
                <a:solidFill>
                  <a:srgbClr val="0070C0"/>
                </a:solidFill>
              </a:rPr>
              <a:t>  2 end devices , 3 Server</a:t>
            </a:r>
          </a:p>
          <a:p>
            <a:pPr>
              <a:buFont typeface="Arial" pitchFamily="34" charset="0"/>
              <a:buChar char="•"/>
            </a:pPr>
            <a:r>
              <a:rPr lang="en-IN" sz="2800" i="1" dirty="0" smtClean="0">
                <a:solidFill>
                  <a:srgbClr val="0070C0"/>
                </a:solidFill>
              </a:rPr>
              <a:t>  1 switch  (switch  PT)</a:t>
            </a:r>
          </a:p>
          <a:p>
            <a:pPr>
              <a:buFont typeface="Arial" pitchFamily="34" charset="0"/>
              <a:buChar char="•"/>
            </a:pPr>
            <a:r>
              <a:rPr lang="en-IN" sz="2800" i="1" dirty="0" smtClean="0">
                <a:solidFill>
                  <a:srgbClr val="0070C0"/>
                </a:solidFill>
              </a:rPr>
              <a:t>1 router (Router PT)</a:t>
            </a:r>
          </a:p>
          <a:p>
            <a:pPr>
              <a:buNone/>
            </a:pPr>
            <a:r>
              <a:rPr lang="en-IN" sz="2800" i="1" dirty="0" smtClean="0">
                <a:solidFill>
                  <a:srgbClr val="0070C0"/>
                </a:solidFill>
              </a:rPr>
              <a:t>  </a:t>
            </a:r>
            <a:endParaRPr lang="en-IN" sz="2800" i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786058"/>
            <a:ext cx="48482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Place the devices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480" y="1671638"/>
            <a:ext cx="6565384" cy="42576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 the devices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060" y="1747838"/>
            <a:ext cx="7351840" cy="4585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 smtClean="0"/>
              <a:t>Add port to the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First switch off the SWITCH</a:t>
            </a:r>
          </a:p>
          <a:p>
            <a:r>
              <a:rPr lang="en-IN" sz="2800" dirty="0" smtClean="0"/>
              <a:t>Add ports</a:t>
            </a:r>
          </a:p>
          <a:p>
            <a:r>
              <a:rPr lang="en-IN" sz="2800" dirty="0" smtClean="0"/>
              <a:t>Switch on the devices</a:t>
            </a: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86082"/>
            <a:ext cx="8072494" cy="3657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143000"/>
          </a:xfrm>
          <a:solidFill>
            <a:schemeClr val="accent1"/>
          </a:solidFill>
        </p:spPr>
        <p:txBody>
          <a:bodyPr/>
          <a:lstStyle/>
          <a:p>
            <a:r>
              <a:rPr lang="en-IN" dirty="0" smtClean="0"/>
              <a:t>Configure Router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929486" cy="5100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DNS (Domain Name System)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507209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572100" y="2357430"/>
            <a:ext cx="342905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Computers always identify each other with unique numbers</a:t>
            </a:r>
          </a:p>
          <a:p>
            <a:pPr algn="just"/>
            <a:r>
              <a:rPr lang="en-IN" dirty="0" smtClean="0"/>
              <a:t>called IP addresses as they do not</a:t>
            </a:r>
          </a:p>
          <a:p>
            <a:pPr algn="just"/>
            <a:r>
              <a:rPr lang="en-IN" dirty="0" smtClean="0"/>
              <a:t>understand human languages.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Modified Connection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353202" cy="4930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IP  to DHCP server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105775" cy="5191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IP  to DHCP server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058150" cy="5095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IP  to DNS server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4287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Steps</a:t>
            </a:r>
            <a:br>
              <a:rPr lang="en-IN" dirty="0" smtClean="0"/>
            </a:br>
            <a:r>
              <a:rPr lang="en-IN" dirty="0" smtClean="0"/>
              <a:t>Go to PC0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err="1" smtClean="0">
                <a:sym typeface="Wingdings" pitchFamily="2" charset="2"/>
              </a:rPr>
              <a:t>DestopSelect</a:t>
            </a:r>
            <a:r>
              <a:rPr lang="en-IN" dirty="0" smtClean="0">
                <a:sym typeface="Wingdings" pitchFamily="2" charset="2"/>
              </a:rPr>
              <a:t> DHCP</a:t>
            </a:r>
            <a:br>
              <a:rPr lang="en-IN" dirty="0" smtClean="0">
                <a:sym typeface="Wingdings" pitchFamily="2" charset="2"/>
              </a:rPr>
            </a:br>
            <a:r>
              <a:rPr lang="en-IN" dirty="0" smtClean="0">
                <a:sym typeface="Wingdings" pitchFamily="2" charset="2"/>
              </a:rPr>
              <a:t>Automatically IPs will be assigned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067675" cy="48291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4287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Steps</a:t>
            </a:r>
            <a:br>
              <a:rPr lang="en-IN" dirty="0" smtClean="0"/>
            </a:br>
            <a:r>
              <a:rPr lang="en-IN" dirty="0" smtClean="0"/>
              <a:t>Go to PC1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err="1" smtClean="0">
                <a:sym typeface="Wingdings" pitchFamily="2" charset="2"/>
              </a:rPr>
              <a:t>DestopSelect</a:t>
            </a:r>
            <a:r>
              <a:rPr lang="en-IN" dirty="0" smtClean="0">
                <a:sym typeface="Wingdings" pitchFamily="2" charset="2"/>
              </a:rPr>
              <a:t> DHCP</a:t>
            </a:r>
            <a:br>
              <a:rPr lang="en-IN" dirty="0" smtClean="0">
                <a:sym typeface="Wingdings" pitchFamily="2" charset="2"/>
              </a:rPr>
            </a:br>
            <a:r>
              <a:rPr lang="en-IN" dirty="0" smtClean="0">
                <a:sym typeface="Wingdings" pitchFamily="2" charset="2"/>
              </a:rPr>
              <a:t>Automatically IP will be assigned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048625" cy="4914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Using DHCP assign the IP to the web server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0391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Go to first server, Rename it to DHCP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77200" cy="5000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 to first server, Rename it to DNS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124825" cy="515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Go to first server, Rename it to WEB Server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24025"/>
            <a:ext cx="8058150" cy="4776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DNS (Domain Name System)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86446" y="2357430"/>
            <a:ext cx="3214710" cy="341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 If computers do not understand human languages how they load a website when we type its address in the web browser's URL bar that's the place where DNS comes in.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dirty="0" smtClean="0"/>
              <a:t>DNS acts as a translator between humans and</a:t>
            </a:r>
          </a:p>
          <a:p>
            <a:r>
              <a:rPr lang="en-IN" dirty="0" smtClean="0"/>
              <a:t>computers 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529114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Go to DNS </a:t>
            </a:r>
            <a:r>
              <a:rPr lang="en-IN" dirty="0" err="1" smtClean="0"/>
              <a:t>Server</a:t>
            </a:r>
            <a:r>
              <a:rPr lang="en-IN" dirty="0" err="1" smtClean="0">
                <a:sym typeface="Wingdings" pitchFamily="2" charset="2"/>
              </a:rPr>
              <a:t>ServicesFill</a:t>
            </a:r>
            <a:r>
              <a:rPr lang="en-IN" dirty="0" smtClean="0">
                <a:sym typeface="Wingdings" pitchFamily="2" charset="2"/>
              </a:rPr>
              <a:t> up the Name and Address  Click Add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058150" cy="507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Go to Web </a:t>
            </a:r>
            <a:r>
              <a:rPr lang="en-IN" dirty="0" err="1" smtClean="0"/>
              <a:t>Server</a:t>
            </a:r>
            <a:r>
              <a:rPr lang="en-IN" dirty="0" err="1" smtClean="0">
                <a:sym typeface="Wingdings" pitchFamily="2" charset="2"/>
              </a:rPr>
              <a:t>Services</a:t>
            </a:r>
            <a:r>
              <a:rPr lang="en-IN" dirty="0" smtClean="0">
                <a:sym typeface="Wingdings" pitchFamily="2" charset="2"/>
              </a:rPr>
              <a:t> Select </a:t>
            </a:r>
            <a:r>
              <a:rPr lang="en-IN" dirty="0" err="1" smtClean="0">
                <a:sym typeface="Wingdings" pitchFamily="2" charset="2"/>
              </a:rPr>
              <a:t>HTTPClick</a:t>
            </a:r>
            <a:r>
              <a:rPr lang="en-IN" dirty="0" smtClean="0">
                <a:sym typeface="Wingdings" pitchFamily="2" charset="2"/>
              </a:rPr>
              <a:t> Edit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096250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4464843" y="5036355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After Clicking You will get this page</a:t>
            </a:r>
            <a:br>
              <a:rPr lang="en-IN" dirty="0" smtClean="0"/>
            </a:br>
            <a:r>
              <a:rPr lang="en-IN" dirty="0" smtClean="0"/>
              <a:t>Now edit the web page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772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After editing the web page, click save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105775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PC1 Click the web browser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29575" cy="4676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5400000">
            <a:off x="7465239" y="1107265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the IP or the corresponding Domain Name, Clock Go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928926" y="221455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8134350" cy="488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Content of the site should be visible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8058150" cy="517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Content of the site should be visible even if the </a:t>
            </a:r>
            <a:r>
              <a:rPr lang="en-IN" dirty="0" err="1" smtClean="0"/>
              <a:t>ip</a:t>
            </a:r>
            <a:r>
              <a:rPr lang="en-IN" dirty="0" smtClean="0"/>
              <a:t> of the web server is given</a:t>
            </a:r>
            <a:endParaRPr lang="en-IN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64"/>
            <a:ext cx="8067675" cy="481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Computer Network Laboratory</a:t>
            </a:r>
            <a:br>
              <a:rPr lang="en-IN" dirty="0" smtClean="0"/>
            </a:br>
            <a:r>
              <a:rPr lang="en-IN" dirty="0" smtClean="0"/>
              <a:t>(using Cisco Packet Tracer)</a:t>
            </a:r>
            <a:br>
              <a:rPr lang="en-IN" dirty="0" smtClean="0"/>
            </a:br>
            <a:r>
              <a:rPr lang="en-IN" dirty="0" smtClean="0"/>
              <a:t>Experiment-9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7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Configuration </a:t>
            </a:r>
            <a:r>
              <a:rPr lang="en-IN" dirty="0" smtClean="0"/>
              <a:t>of  Wireless </a:t>
            </a:r>
            <a:r>
              <a:rPr lang="en-IN" dirty="0" smtClean="0"/>
              <a:t>using packet tracer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8596" y="1714488"/>
            <a:ext cx="79296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Create  single network</a:t>
            </a:r>
          </a:p>
          <a:p>
            <a:r>
              <a:rPr lang="en-IN" sz="2800" dirty="0" smtClean="0"/>
              <a:t>Required components</a:t>
            </a:r>
          </a:p>
          <a:p>
            <a:endParaRPr lang="en-IN" sz="2800" dirty="0" smtClean="0"/>
          </a:p>
          <a:p>
            <a:pPr>
              <a:buNone/>
            </a:pPr>
            <a:r>
              <a:rPr lang="en-IN" sz="2800" i="1" dirty="0" smtClean="0">
                <a:solidFill>
                  <a:srgbClr val="0070C0"/>
                </a:solidFill>
              </a:rPr>
              <a:t>  </a:t>
            </a:r>
            <a:endParaRPr lang="en-IN" sz="2800" i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58483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DNS (Domain Name System)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29124" y="1571612"/>
            <a:ext cx="4286280" cy="5078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DNS or domain name system</a:t>
            </a:r>
          </a:p>
          <a:p>
            <a:r>
              <a:rPr lang="en-IN" dirty="0" smtClean="0"/>
              <a:t>maintains a table where names are mapped into numbers or more specifically where websites domain names are mapped to their IP addresses.</a:t>
            </a:r>
          </a:p>
          <a:p>
            <a:endParaRPr lang="en-IN" dirty="0" smtClean="0"/>
          </a:p>
          <a:p>
            <a:r>
              <a:rPr lang="en-IN" dirty="0" smtClean="0"/>
              <a:t>Now when we type google.com in the web browser DNS  translates it to the web browsers language that is IP address and gives it to the web browser </a:t>
            </a:r>
          </a:p>
          <a:p>
            <a:endParaRPr lang="en-IN" dirty="0" smtClean="0"/>
          </a:p>
          <a:p>
            <a:r>
              <a:rPr lang="en-IN" dirty="0" smtClean="0"/>
              <a:t>Now web browser understands that we want to access Google. com so it contacts the Google server and loads google.com on the computer ensure DNS acts as a phone book of the Internet via computer</a:t>
            </a:r>
          </a:p>
          <a:p>
            <a:r>
              <a:rPr lang="en-IN" dirty="0" smtClean="0"/>
              <a:t> 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36433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 smtClean="0"/>
              <a:t>Place the devices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42" y="1928802"/>
            <a:ext cx="6598392" cy="435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 smtClean="0"/>
              <a:t>Connect the devices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6313801" cy="435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IN" dirty="0" smtClean="0"/>
              <a:t>Configure the router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6543703" cy="5133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After Configuration , Links will be up, Green indication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6161528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IN" sz="3200" dirty="0" smtClean="0"/>
              <a:t>Assign IP along with default gateway address to PC0 and  send one packet from pc0 to router for testing</a:t>
            </a:r>
            <a:endParaRPr lang="en-IN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001000" cy="512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IN" dirty="0" smtClean="0"/>
              <a:t>Connect Access point with switch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6313041" cy="4262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IN" sz="3200" dirty="0" smtClean="0"/>
              <a:t>In Access Point, Go to </a:t>
            </a:r>
            <a:r>
              <a:rPr lang="en-IN" sz="3200" dirty="0" err="1" smtClean="0"/>
              <a:t>Config</a:t>
            </a:r>
            <a:r>
              <a:rPr lang="en-IN" sz="3200" dirty="0" smtClean="0"/>
              <a:t> , selectPort1, give SSID and Select WEP and give WEP Key </a:t>
            </a:r>
            <a:endParaRPr lang="en-IN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19275"/>
            <a:ext cx="7429552" cy="503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IN" sz="3200" dirty="0" smtClean="0"/>
              <a:t>Give the required details, close the window</a:t>
            </a:r>
            <a:endParaRPr lang="en-IN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04975"/>
            <a:ext cx="7124700" cy="515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IN" sz="3200" dirty="0" smtClean="0"/>
              <a:t>Go to PC, In </a:t>
            </a:r>
            <a:r>
              <a:rPr lang="en-IN" sz="3200" dirty="0" err="1" smtClean="0"/>
              <a:t>Physical</a:t>
            </a:r>
            <a:r>
              <a:rPr lang="en-IN" sz="3200" dirty="0" err="1" smtClean="0">
                <a:sym typeface="Wingdings" pitchFamily="2" charset="2"/>
              </a:rPr>
              <a:t>Turn</a:t>
            </a:r>
            <a:r>
              <a:rPr lang="en-IN" sz="3200" dirty="0" smtClean="0">
                <a:sym typeface="Wingdings" pitchFamily="2" charset="2"/>
              </a:rPr>
              <a:t> Off Remove the LAN port and place</a:t>
            </a:r>
            <a:r>
              <a:rPr lang="en-IN" sz="3200" dirty="0" smtClean="0"/>
              <a:t> WMP300N module </a:t>
            </a:r>
            <a:r>
              <a:rPr lang="en-IN" sz="3200" dirty="0" smtClean="0">
                <a:sym typeface="Wingdings" pitchFamily="2" charset="2"/>
              </a:rPr>
              <a:t> Turn on the PC</a:t>
            </a:r>
            <a:endParaRPr lang="en-IN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086725" cy="48577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0391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-214346" y="4643446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7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Configuration of DNS using packet tracer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8596" y="1714488"/>
            <a:ext cx="79296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Create  single network</a:t>
            </a:r>
          </a:p>
          <a:p>
            <a:r>
              <a:rPr lang="en-IN" sz="2800" dirty="0" smtClean="0"/>
              <a:t>Required components</a:t>
            </a:r>
          </a:p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i="1" dirty="0" smtClean="0">
                <a:solidFill>
                  <a:srgbClr val="0070C0"/>
                </a:solidFill>
              </a:rPr>
              <a:t>  2 end devices , 1 Server</a:t>
            </a:r>
          </a:p>
          <a:p>
            <a:pPr>
              <a:buFont typeface="Arial" pitchFamily="34" charset="0"/>
              <a:buChar char="•"/>
            </a:pPr>
            <a:r>
              <a:rPr lang="en-IN" sz="2800" i="1" dirty="0" smtClean="0">
                <a:solidFill>
                  <a:srgbClr val="0070C0"/>
                </a:solidFill>
              </a:rPr>
              <a:t>  1 switch  (2960)</a:t>
            </a:r>
          </a:p>
          <a:p>
            <a:pPr>
              <a:buNone/>
            </a:pPr>
            <a:r>
              <a:rPr lang="en-IN" sz="2800" i="1" dirty="0" smtClean="0">
                <a:solidFill>
                  <a:srgbClr val="0070C0"/>
                </a:solidFill>
              </a:rPr>
              <a:t>  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In </a:t>
            </a:r>
            <a:r>
              <a:rPr lang="en-IN" sz="3600" dirty="0" err="1" smtClean="0"/>
              <a:t>destop</a:t>
            </a:r>
            <a:r>
              <a:rPr lang="en-IN" sz="3600" dirty="0" smtClean="0">
                <a:sym typeface="Wingdings" pitchFamily="2" charset="2"/>
              </a:rPr>
              <a:t> PC Wireless , will get, Click refresh, you will get the network name, select the network and click connect</a:t>
            </a:r>
            <a:endParaRPr lang="en-IN" sz="36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21649" y="5322095"/>
            <a:ext cx="157161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8001056" cy="4500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After connecting the adapter will be active</a:t>
            </a:r>
            <a:endParaRPr lang="en-IN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6448425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Assign IP to PC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077200" cy="4691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Send a packet from pc1 to router and test connectivity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358214" cy="503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Connect laptop to </a:t>
            </a:r>
            <a:r>
              <a:rPr lang="en-IN" dirty="0" err="1" smtClean="0"/>
              <a:t>Accesspoint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>
                <a:solidFill>
                  <a:srgbClr val="FF0000"/>
                </a:solidFill>
              </a:rPr>
              <a:t>Go to </a:t>
            </a:r>
            <a:r>
              <a:rPr lang="en-IN" sz="2700" dirty="0" smtClean="0">
                <a:solidFill>
                  <a:srgbClr val="FF0000"/>
                </a:solidFill>
              </a:rPr>
              <a:t>Laptop, </a:t>
            </a:r>
            <a:r>
              <a:rPr lang="en-IN" sz="2700" dirty="0" smtClean="0">
                <a:solidFill>
                  <a:srgbClr val="FF0000"/>
                </a:solidFill>
              </a:rPr>
              <a:t>In </a:t>
            </a:r>
            <a:r>
              <a:rPr lang="en-IN" sz="2700" dirty="0" err="1" smtClean="0">
                <a:solidFill>
                  <a:srgbClr val="FF0000"/>
                </a:solidFill>
              </a:rPr>
              <a:t>Physical</a:t>
            </a:r>
            <a:r>
              <a:rPr lang="en-IN" sz="2700" dirty="0" err="1" smtClean="0">
                <a:solidFill>
                  <a:srgbClr val="FF0000"/>
                </a:solidFill>
                <a:sym typeface="Wingdings" pitchFamily="2" charset="2"/>
              </a:rPr>
              <a:t>Turn</a:t>
            </a:r>
            <a:r>
              <a:rPr lang="en-IN" sz="2700" dirty="0" smtClean="0">
                <a:solidFill>
                  <a:srgbClr val="FF0000"/>
                </a:solidFill>
                <a:sym typeface="Wingdings" pitchFamily="2" charset="2"/>
              </a:rPr>
              <a:t> Off Remove the LAN port and place</a:t>
            </a:r>
            <a:r>
              <a:rPr lang="en-IN" sz="2700" dirty="0" smtClean="0">
                <a:solidFill>
                  <a:srgbClr val="FF0000"/>
                </a:solidFill>
              </a:rPr>
              <a:t> WMP300N module </a:t>
            </a:r>
            <a:r>
              <a:rPr lang="en-IN" sz="2700" dirty="0" smtClean="0">
                <a:solidFill>
                  <a:srgbClr val="FF0000"/>
                </a:solidFill>
                <a:sym typeface="Wingdings" pitchFamily="2" charset="2"/>
              </a:rPr>
              <a:t> Turn on the </a:t>
            </a:r>
            <a:r>
              <a:rPr lang="en-IN" sz="2700" dirty="0" smtClean="0">
                <a:solidFill>
                  <a:srgbClr val="FF0000"/>
                </a:solidFill>
                <a:sym typeface="Wingdings" pitchFamily="2" charset="2"/>
              </a:rPr>
              <a:t>Laptop</a:t>
            </a:r>
            <a:endParaRPr lang="en-IN" sz="3100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3"/>
            <a:ext cx="8001000" cy="4572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Connect laptop to </a:t>
            </a:r>
            <a:r>
              <a:rPr lang="en-IN" dirty="0" err="1" smtClean="0"/>
              <a:t>Accesspoint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>
                <a:solidFill>
                  <a:srgbClr val="FF0000"/>
                </a:solidFill>
              </a:rPr>
              <a:t>Go to </a:t>
            </a:r>
            <a:r>
              <a:rPr lang="en-IN" sz="2700" dirty="0" smtClean="0">
                <a:solidFill>
                  <a:srgbClr val="FF0000"/>
                </a:solidFill>
              </a:rPr>
              <a:t>Laptop, </a:t>
            </a:r>
            <a:r>
              <a:rPr lang="en-IN" sz="2700" dirty="0" smtClean="0">
                <a:solidFill>
                  <a:srgbClr val="FF0000"/>
                </a:solidFill>
              </a:rPr>
              <a:t>In </a:t>
            </a:r>
            <a:r>
              <a:rPr lang="en-IN" sz="2700" dirty="0" smtClean="0">
                <a:solidFill>
                  <a:srgbClr val="FF0000"/>
                </a:solidFill>
              </a:rPr>
              <a:t>Config</a:t>
            </a:r>
            <a:r>
              <a:rPr lang="en-IN" sz="2700" dirty="0" smtClean="0">
                <a:solidFill>
                  <a:srgbClr val="FF0000"/>
                </a:solidFill>
                <a:sym typeface="Wingdings" pitchFamily="2" charset="2"/>
              </a:rPr>
              <a:t>Wireless0</a:t>
            </a:r>
            <a:r>
              <a:rPr lang="en-IN" sz="2800" dirty="0" smtClean="0"/>
              <a:t> </a:t>
            </a:r>
            <a:r>
              <a:rPr lang="en-IN" sz="2800" dirty="0" smtClean="0"/>
              <a:t>give </a:t>
            </a:r>
            <a:r>
              <a:rPr lang="en-IN" sz="2800" dirty="0" smtClean="0"/>
              <a:t>SSID and Select WEP and give WEP Key </a:t>
            </a:r>
            <a:endParaRPr lang="en-IN" sz="3100" dirty="0">
              <a:solidFill>
                <a:srgbClr val="FF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43075"/>
            <a:ext cx="8086725" cy="511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85900"/>
            <a:ext cx="7786710" cy="537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Send a packet from Laptop to router and test connectivity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the Tablet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85925"/>
            <a:ext cx="7981950" cy="517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5400000">
            <a:off x="6215074" y="1571612"/>
            <a:ext cx="164307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00166" y="3571876"/>
            <a:ext cx="214314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286248" y="5214950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286776" cy="521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Send a packet from Tablet to router and test connectivity</a:t>
            </a: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to connect Smartphone 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953375" cy="507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Place the devices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804293" cy="3781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to connect Smartphone 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981950" cy="511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5400000">
            <a:off x="5786446" y="1928802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571868" y="3643314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429388" y="4071942"/>
            <a:ext cx="178595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43372" y="4714884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71934" y="4929198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01122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Send a packet from </a:t>
            </a:r>
            <a:r>
              <a:rPr lang="en-IN" dirty="0" smtClean="0"/>
              <a:t>Smart Phone </a:t>
            </a:r>
            <a:r>
              <a:rPr lang="en-IN" dirty="0" smtClean="0"/>
              <a:t>to router and test connectivity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29684" cy="5357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01122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Add level to all the </a:t>
            </a:r>
            <a:r>
              <a:rPr lang="en-IN" dirty="0" err="1" smtClean="0"/>
              <a:t>ip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8161257" cy="471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en-IN" dirty="0" smtClean="0"/>
              <a:t>Assign IP to  sever and level it</a:t>
            </a:r>
          </a:p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71675"/>
            <a:ext cx="77057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en-IN" dirty="0" smtClean="0"/>
              <a:t>Assign IP to all the pc and level it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33600"/>
            <a:ext cx="80105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Assign IP to all the pc and level it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7628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656</Words>
  <Application>Microsoft Office PowerPoint</Application>
  <PresentationFormat>On-screen Show (4:3)</PresentationFormat>
  <Paragraphs>109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Computer Network Laboratory (using Cisco Packet Tracer) Experiment-7</vt:lpstr>
      <vt:lpstr>DNS (Domain Name System)  </vt:lpstr>
      <vt:lpstr>DNS (Domain Name System)  </vt:lpstr>
      <vt:lpstr>DNS (Domain Name System)  </vt:lpstr>
      <vt:lpstr>Configuration of DNS using packet tracer</vt:lpstr>
      <vt:lpstr>Place the devices</vt:lpstr>
      <vt:lpstr>Steps</vt:lpstr>
      <vt:lpstr>Steps</vt:lpstr>
      <vt:lpstr>Steps</vt:lpstr>
      <vt:lpstr>Steps</vt:lpstr>
      <vt:lpstr>Steps</vt:lpstr>
      <vt:lpstr>Output</vt:lpstr>
      <vt:lpstr>Computer Network Laboratory (using Cisco Packet Tracer) Experiment-8</vt:lpstr>
      <vt:lpstr>Configure WebServer</vt:lpstr>
      <vt:lpstr>Configuration of Web server using packet tracer</vt:lpstr>
      <vt:lpstr>Place the devices</vt:lpstr>
      <vt:lpstr>Connect the devices</vt:lpstr>
      <vt:lpstr>Add port to the switch</vt:lpstr>
      <vt:lpstr>Configure Router</vt:lpstr>
      <vt:lpstr>Modified Connection</vt:lpstr>
      <vt:lpstr>Add IP  to DHCP server</vt:lpstr>
      <vt:lpstr>Add IP  to DHCP server</vt:lpstr>
      <vt:lpstr>Add IP  to DNS server</vt:lpstr>
      <vt:lpstr>Steps Go to PC0 DestopSelect DHCP Automatically IPs will be assigned</vt:lpstr>
      <vt:lpstr>Steps Go to PC1 DestopSelect DHCP Automatically IP will be assigned</vt:lpstr>
      <vt:lpstr>Using DHCP assign the IP to the web server</vt:lpstr>
      <vt:lpstr>Go to first server, Rename it to DHCP</vt:lpstr>
      <vt:lpstr>Go to first server, Rename it to DNS</vt:lpstr>
      <vt:lpstr>Go to first server, Rename it to WEB Server</vt:lpstr>
      <vt:lpstr>Go to DNS ServerServicesFill up the Name and Address  Click Add</vt:lpstr>
      <vt:lpstr>Go to Web ServerServices Select HTTPClick Edit</vt:lpstr>
      <vt:lpstr>After Clicking You will get this page Now edit the web page</vt:lpstr>
      <vt:lpstr>After editing the web page, click save</vt:lpstr>
      <vt:lpstr>From PC1 Click the web browser</vt:lpstr>
      <vt:lpstr>Type the IP or the corresponding Domain Name, Clock Go</vt:lpstr>
      <vt:lpstr>Content of the site should be visible</vt:lpstr>
      <vt:lpstr>Content of the site should be visible even if the ip of the web server is given</vt:lpstr>
      <vt:lpstr>Computer Network Laboratory (using Cisco Packet Tracer) Experiment-9</vt:lpstr>
      <vt:lpstr>Configuration of  Wireless using packet tracer</vt:lpstr>
      <vt:lpstr>Place the devices</vt:lpstr>
      <vt:lpstr>Connect the devices</vt:lpstr>
      <vt:lpstr>Configure the router</vt:lpstr>
      <vt:lpstr>After Configuration , Links will be up, Green indication</vt:lpstr>
      <vt:lpstr>Assign IP along with default gateway address to PC0 and  send one packet from pc0 to router for testing</vt:lpstr>
      <vt:lpstr>Connect Access point with switch</vt:lpstr>
      <vt:lpstr>In Access Point, Go to Config , selectPort1, give SSID and Select WEP and give WEP Key </vt:lpstr>
      <vt:lpstr>Give the required details, close the window</vt:lpstr>
      <vt:lpstr>Go to PC, In PhysicalTurn Off Remove the LAN port and place WMP300N module  Turn on the PC</vt:lpstr>
      <vt:lpstr>Slide 49</vt:lpstr>
      <vt:lpstr>In destop PC Wireless , will get, Click refresh, you will get the network name, select the network and click connect</vt:lpstr>
      <vt:lpstr>After connecting the adapter will be active</vt:lpstr>
      <vt:lpstr>Assign IP to PC</vt:lpstr>
      <vt:lpstr>Send a packet from pc1 to router and test connectivity</vt:lpstr>
      <vt:lpstr>Connect laptop to Accesspoint Go to Laptop, In PhysicalTurn Off Remove the LAN port and place WMP300N module  Turn on the Laptop</vt:lpstr>
      <vt:lpstr>Connect laptop to Accesspoint Go to Laptop, In ConfigWireless0 give SSID and Select WEP and give WEP Key </vt:lpstr>
      <vt:lpstr>Send a packet from Laptop to router and test connectivity</vt:lpstr>
      <vt:lpstr>Configure the Tablet</vt:lpstr>
      <vt:lpstr>Send a packet from Tablet to router and test connectivity</vt:lpstr>
      <vt:lpstr>How to connect Smartphone </vt:lpstr>
      <vt:lpstr>How to connect Smartphone </vt:lpstr>
      <vt:lpstr>Send a packet from Smart Phone to router and test connectivity</vt:lpstr>
      <vt:lpstr>Add level to all the 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Packet Tracer Experiment-2</dc:title>
  <dc:creator>UEM</dc:creator>
  <cp:lastModifiedBy>UEM</cp:lastModifiedBy>
  <cp:revision>102</cp:revision>
  <dcterms:created xsi:type="dcterms:W3CDTF">2021-03-16T07:12:32Z</dcterms:created>
  <dcterms:modified xsi:type="dcterms:W3CDTF">2021-04-01T06:00:07Z</dcterms:modified>
</cp:coreProperties>
</file>