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7DACC4-4087-4A1E-8780-B18B17D4F06E}">
          <p14:sldIdLst>
            <p14:sldId id="256"/>
            <p14:sldId id="257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5FC9-D024-4DCF-BC77-228C59C41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&amp; ANALYSIS OF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2C2E5-0B1B-4A27-BD9D-2A6E0DE76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PCC-CS501</a:t>
            </a:r>
          </a:p>
        </p:txBody>
      </p:sp>
    </p:spTree>
    <p:extLst>
      <p:ext uri="{BB962C8B-B14F-4D97-AF65-F5344CB8AC3E}">
        <p14:creationId xmlns:p14="http://schemas.microsoft.com/office/powerpoint/2010/main" val="248898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46BE-A279-4AE4-B40F-130A820B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Divide &amp; conquer             problem                   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921D-C25D-4E71-886A-7E59E187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01" y="1948070"/>
            <a:ext cx="6023113" cy="47972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    </a:t>
            </a:r>
            <a:r>
              <a:rPr lang="en-IN" sz="3200" b="1" dirty="0"/>
              <a:t>Solving Recurrence relation</a:t>
            </a:r>
          </a:p>
          <a:p>
            <a:r>
              <a:rPr lang="en-IN" sz="3200" b="1" dirty="0"/>
              <a:t>T(n)=T(n/2)+1</a:t>
            </a:r>
          </a:p>
          <a:p>
            <a:pPr marL="0" indent="0">
              <a:buNone/>
            </a:pPr>
            <a:r>
              <a:rPr lang="en-IN" sz="3200" b="1" dirty="0"/>
              <a:t>             =T(n/2^2)+1+1</a:t>
            </a:r>
          </a:p>
          <a:p>
            <a:pPr marL="0" indent="0">
              <a:buNone/>
            </a:pPr>
            <a:r>
              <a:rPr lang="en-IN" sz="3200" b="1" dirty="0"/>
              <a:t>             =T(n/2^3)+1+1+1</a:t>
            </a:r>
          </a:p>
          <a:p>
            <a:pPr marL="0" indent="0">
              <a:buNone/>
            </a:pPr>
            <a:r>
              <a:rPr lang="en-IN" sz="3200" b="1" dirty="0"/>
              <a:t>                  …………..</a:t>
            </a:r>
          </a:p>
          <a:p>
            <a:pPr marL="0" indent="0">
              <a:buNone/>
            </a:pPr>
            <a:r>
              <a:rPr lang="en-IN" sz="3200" b="1" dirty="0"/>
              <a:t>             =T(n/2^k)+1+…….+1</a:t>
            </a:r>
          </a:p>
          <a:p>
            <a:pPr marL="0" indent="0">
              <a:buNone/>
            </a:pPr>
            <a:r>
              <a:rPr lang="en-IN" sz="3200" dirty="0"/>
              <a:t>                                                </a:t>
            </a:r>
            <a:r>
              <a:rPr lang="en-IN" sz="3200" b="1" dirty="0"/>
              <a:t>assume n/2^k  =1</a:t>
            </a:r>
          </a:p>
          <a:p>
            <a:pPr marL="0" indent="0">
              <a:buNone/>
            </a:pPr>
            <a:r>
              <a:rPr lang="en-IN" sz="3200" b="1" dirty="0"/>
              <a:t>                                               n=2^k</a:t>
            </a:r>
          </a:p>
          <a:p>
            <a:pPr marL="0" indent="0">
              <a:buNone/>
            </a:pPr>
            <a:r>
              <a:rPr lang="en-IN" sz="3200" b="1" dirty="0"/>
              <a:t>                                               log n=k</a:t>
            </a:r>
            <a:endParaRPr lang="en-IN" sz="3200" dirty="0"/>
          </a:p>
          <a:p>
            <a:pPr marL="0" indent="0">
              <a:buNone/>
            </a:pPr>
            <a:r>
              <a:rPr lang="en-IN" sz="3200" dirty="0"/>
              <a:t>             </a:t>
            </a:r>
            <a:r>
              <a:rPr lang="en-IN" sz="3200" b="1" dirty="0"/>
              <a:t>=T(1)+k</a:t>
            </a:r>
          </a:p>
          <a:p>
            <a:pPr marL="0" indent="0">
              <a:buNone/>
            </a:pPr>
            <a:r>
              <a:rPr lang="en-IN" sz="3200" b="1" dirty="0"/>
              <a:t>             =1+log n              O(log n)   </a:t>
            </a:r>
            <a:endParaRPr lang="en-IN" sz="3200" dirty="0"/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D9DBAE-F00D-4E70-895D-BCE9BD5E8417}"/>
              </a:ext>
            </a:extLst>
          </p:cNvPr>
          <p:cNvSpPr txBox="1">
            <a:spLocks/>
          </p:cNvSpPr>
          <p:nvPr/>
        </p:nvSpPr>
        <p:spPr>
          <a:xfrm>
            <a:off x="6591054" y="2087424"/>
            <a:ext cx="5395538" cy="305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/>
              <a:t>    Framing Recurrence relation</a:t>
            </a:r>
          </a:p>
          <a:p>
            <a:r>
              <a:rPr lang="en-IN" b="1" dirty="0"/>
              <a:t>T(n)=T(n-1)+1, n&gt;1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/>
              <a:t>             =1          ,n=1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IN" b="1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/>
              <a:t>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7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46BE-A279-4AE4-B40F-130A820B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Divide &amp; conquer             problem                 find max &amp; min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921D-C25D-4E71-886A-7E59E187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02" y="2733364"/>
            <a:ext cx="5395538" cy="3678303"/>
          </a:xfrm>
        </p:spPr>
        <p:txBody>
          <a:bodyPr/>
          <a:lstStyle/>
          <a:p>
            <a:r>
              <a:rPr lang="en-IN" sz="2800" b="1" dirty="0"/>
              <a:t>Sub problem of actual type?  Ans: ?</a:t>
            </a:r>
          </a:p>
          <a:p>
            <a:r>
              <a:rPr lang="en-IN" sz="2800" dirty="0"/>
              <a:t>Recursive in nature                     Ans: ?</a:t>
            </a:r>
          </a:p>
          <a:p>
            <a:r>
              <a:rPr lang="en-IN" sz="2800" b="1" dirty="0"/>
              <a:t>Combination of all solution?  Ans: ?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074" name="Picture 2" descr="A simple example finding the maximum of a set S of n numbers ...">
            <a:extLst>
              <a:ext uri="{FF2B5EF4-FFF2-40B4-BE49-F238E27FC236}">
                <a16:creationId xmlns:a16="http://schemas.microsoft.com/office/drawing/2014/main" id="{7A06DDF7-17F3-47E9-AF42-D3ADDFA68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791" y="1928191"/>
            <a:ext cx="6202017" cy="492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73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46BE-A279-4AE4-B40F-130A820B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Divide &amp; conquer             problem                 find max &amp; min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921D-C25D-4E71-886A-7E59E187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02" y="2733364"/>
            <a:ext cx="5395538" cy="3678303"/>
          </a:xfrm>
        </p:spPr>
        <p:txBody>
          <a:bodyPr/>
          <a:lstStyle/>
          <a:p>
            <a:r>
              <a:rPr lang="en-IN" sz="2800" b="1" dirty="0"/>
              <a:t>Sub problem of actual type?  Ans: yes</a:t>
            </a:r>
          </a:p>
          <a:p>
            <a:r>
              <a:rPr lang="en-IN" sz="2800" dirty="0"/>
              <a:t>Recursive in nature                     Ans: yes</a:t>
            </a:r>
          </a:p>
          <a:p>
            <a:r>
              <a:rPr lang="en-IN" sz="2800" b="1" dirty="0"/>
              <a:t>Combination of all solution?  Ans: yes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074" name="Picture 2" descr="A simple example finding the maximum of a set S of n numbers ...">
            <a:extLst>
              <a:ext uri="{FF2B5EF4-FFF2-40B4-BE49-F238E27FC236}">
                <a16:creationId xmlns:a16="http://schemas.microsoft.com/office/drawing/2014/main" id="{7A06DDF7-17F3-47E9-AF42-D3ADDFA68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791" y="1928191"/>
            <a:ext cx="6202017" cy="46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25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46BE-A279-4AE4-B40F-130A820B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Divide &amp; conquer             question                 find max &amp; min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921D-C25D-4E71-886A-7E59E187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01" y="2733364"/>
            <a:ext cx="5673833" cy="3678303"/>
          </a:xfrm>
        </p:spPr>
        <p:txBody>
          <a:bodyPr/>
          <a:lstStyle/>
          <a:p>
            <a:r>
              <a:rPr lang="en-IN" sz="2800" b="1" dirty="0"/>
              <a:t>Try to write the Algorithm by yours.</a:t>
            </a:r>
          </a:p>
          <a:p>
            <a:r>
              <a:rPr lang="en-IN" sz="2800" b="1" dirty="0"/>
              <a:t>Try to find the recurrence relation.</a:t>
            </a:r>
          </a:p>
          <a:p>
            <a:r>
              <a:rPr lang="en-IN" sz="2800" b="1" dirty="0"/>
              <a:t>Try to find the complexity.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074" name="Picture 2" descr="A simple example finding the maximum of a set S of n numbers ...">
            <a:extLst>
              <a:ext uri="{FF2B5EF4-FFF2-40B4-BE49-F238E27FC236}">
                <a16:creationId xmlns:a16="http://schemas.microsoft.com/office/drawing/2014/main" id="{7A06DDF7-17F3-47E9-AF42-D3ADDFA68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191" y="1928191"/>
            <a:ext cx="5872617" cy="46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0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D516-65B6-4818-9349-AF345E54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DC33D-B7FE-4BAA-88A3-33D92EA5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DIVIDE &amp; CONQUER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417646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D262-C3D8-4260-9AAE-EB4220F4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Design &amp; analysis of ALGORITHM</a:t>
            </a:r>
            <a:br>
              <a:rPr lang="en-IN" dirty="0"/>
            </a:br>
            <a:r>
              <a:rPr lang="en-IN" dirty="0"/>
              <a:t>Schedule ----topic wise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E8EF11-F76D-4CA7-BB7F-06B79CC89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667364"/>
              </p:ext>
            </p:extLst>
          </p:nvPr>
        </p:nvGraphicFramePr>
        <p:xfrm>
          <a:off x="581192" y="1934817"/>
          <a:ext cx="11029615" cy="45825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2982">
                  <a:extLst>
                    <a:ext uri="{9D8B030D-6E8A-4147-A177-3AD203B41FA5}">
                      <a16:colId xmlns:a16="http://schemas.microsoft.com/office/drawing/2014/main" val="2031750860"/>
                    </a:ext>
                  </a:extLst>
                </a:gridCol>
                <a:gridCol w="3109854">
                  <a:extLst>
                    <a:ext uri="{9D8B030D-6E8A-4147-A177-3AD203B41FA5}">
                      <a16:colId xmlns:a16="http://schemas.microsoft.com/office/drawing/2014/main" val="2047018891"/>
                    </a:ext>
                  </a:extLst>
                </a:gridCol>
                <a:gridCol w="6136779">
                  <a:extLst>
                    <a:ext uri="{9D8B030D-6E8A-4147-A177-3AD203B41FA5}">
                      <a16:colId xmlns:a16="http://schemas.microsoft.com/office/drawing/2014/main" val="2641373936"/>
                    </a:ext>
                  </a:extLst>
                </a:gridCol>
              </a:tblGrid>
              <a:tr h="2134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Topic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 Topic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01702268"/>
                  </a:ext>
                </a:extLst>
              </a:tr>
              <a:tr h="46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cap="all" baseline="0" dirty="0">
                          <a:effectLst/>
                        </a:rPr>
                        <a:t>Design of algorithm , Analysis of algorithm,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cap="all" baseline="0" dirty="0">
                          <a:effectLst/>
                        </a:rPr>
                        <a:t> Algorithm properties</a:t>
                      </a:r>
                      <a:endParaRPr lang="en-IN" sz="1600" cap="all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4003708651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 FOR ALGORITHM ANALYSIS</a:t>
                      </a: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HOW TO COUNT EXECUTION TIME OF ALGORITHM,INPUT INSTANCES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2941341317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ASYMPTOTIC NOTATION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CASE,AVERAGE CASE, WORST CASE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150809541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SOLVING RECURRENCE RELATION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24535" algn="l"/>
                        </a:tabLs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SUBSTITUTION METHOD, MASTER THEOREM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43670595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ALGORITHM DESIGN TECHNIQUES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DIVIDE &amp; CONQUER, GREEDY,DYNAMIC PROGRAMMING, BACKTRACKING,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21069007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DISJOINT SET MANIPULATION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UNION FIND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886562550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FLOW PROBLEM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FORD FULKERSON 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60569443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 COMPLETENESS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NP,NP HARD………ALGORITHM</a:t>
                      </a: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84842341"/>
                  </a:ext>
                </a:extLst>
              </a:tr>
              <a:tr h="5403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APPROXIMATION 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COMPLEXITY ANALYSIS OF NP COMPETE PROBLEM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1301047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80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FB5C-CA51-47CE-9A4A-715336A2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80E8D-D9DB-4320-BA9B-F3EEA0FB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4000" dirty="0"/>
              <a:t>Divide &amp; Conquer Approach</a:t>
            </a:r>
          </a:p>
          <a:p>
            <a:r>
              <a:rPr lang="en-IN" sz="4000" dirty="0"/>
              <a:t>Greedy Method</a:t>
            </a:r>
          </a:p>
          <a:p>
            <a:r>
              <a:rPr lang="en-IN" sz="4000" dirty="0"/>
              <a:t>Dynamic Programming</a:t>
            </a:r>
          </a:p>
          <a:p>
            <a:r>
              <a:rPr lang="en-IN" sz="4000" dirty="0"/>
              <a:t>Backtracking</a:t>
            </a:r>
          </a:p>
          <a:p>
            <a:r>
              <a:rPr lang="en-IN" sz="4000" dirty="0"/>
              <a:t>Branch &amp; Bound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33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FF59-46C9-4C81-B6B8-61FB2BC6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Divide &amp; conquer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3FEA-2C98-4DB0-95E8-7A21DF794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587155" cy="3678303"/>
          </a:xfrm>
        </p:spPr>
        <p:txBody>
          <a:bodyPr/>
          <a:lstStyle/>
          <a:p>
            <a:r>
              <a:rPr lang="en-IN" sz="2800" dirty="0"/>
              <a:t>Sub problems must be similar in nature with the original one</a:t>
            </a:r>
          </a:p>
          <a:p>
            <a:r>
              <a:rPr lang="en-IN" sz="2800" dirty="0"/>
              <a:t>Recursive in nature</a:t>
            </a:r>
          </a:p>
          <a:p>
            <a:r>
              <a:rPr lang="en-IN" sz="2800" dirty="0"/>
              <a:t>Combination of all the    sub problem solution must be there</a:t>
            </a:r>
            <a:r>
              <a:rPr lang="en-IN" dirty="0"/>
              <a:t>.</a:t>
            </a:r>
          </a:p>
        </p:txBody>
      </p:sp>
      <p:pic>
        <p:nvPicPr>
          <p:cNvPr id="1028" name="Picture 4" descr="Divide and conquer algorithms (article) | Khan Academy">
            <a:extLst>
              <a:ext uri="{FF2B5EF4-FFF2-40B4-BE49-F238E27FC236}">
                <a16:creationId xmlns:a16="http://schemas.microsoft.com/office/drawing/2014/main" id="{E7AF0D21-CC7E-4523-ABA3-7B8197002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266" y="1895060"/>
            <a:ext cx="5860360" cy="450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6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FF59-46C9-4C81-B6B8-61FB2BC6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Divide &amp; conquer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3FEA-2C98-4DB0-95E8-7A21DF794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587155" cy="3678303"/>
          </a:xfrm>
        </p:spPr>
        <p:txBody>
          <a:bodyPr>
            <a:normAutofit/>
          </a:bodyPr>
          <a:lstStyle/>
          <a:p>
            <a:r>
              <a:rPr lang="en-IN" sz="2800" b="1" dirty="0"/>
              <a:t>Sub problems must be similar in nature with the original one</a:t>
            </a:r>
          </a:p>
          <a:p>
            <a:r>
              <a:rPr lang="en-IN" sz="2800" dirty="0"/>
              <a:t>Recursive in nature</a:t>
            </a:r>
          </a:p>
          <a:p>
            <a:r>
              <a:rPr lang="en-IN" sz="2800" b="1" dirty="0"/>
              <a:t>Combination of all the sub problem solution must be there.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5DF0C9-19C7-4709-8175-79211241D7AE}"/>
              </a:ext>
            </a:extLst>
          </p:cNvPr>
          <p:cNvSpPr txBox="1">
            <a:spLocks/>
          </p:cNvSpPr>
          <p:nvPr/>
        </p:nvSpPr>
        <p:spPr>
          <a:xfrm>
            <a:off x="5835679" y="1921565"/>
            <a:ext cx="5879243" cy="447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/>
              <a:t>Algorithm : D&amp;C(Problem P)</a:t>
            </a:r>
          </a:p>
          <a:p>
            <a:pPr marL="0" indent="0">
              <a:buNone/>
            </a:pPr>
            <a:r>
              <a:rPr lang="en-IN" sz="2400" dirty="0"/>
              <a:t>    if    subproblem(P) is small Then</a:t>
            </a:r>
          </a:p>
          <a:p>
            <a:pPr marL="0" indent="0">
              <a:buNone/>
            </a:pPr>
            <a:r>
              <a:rPr lang="en-IN" sz="2400" dirty="0"/>
              <a:t>          solution(Subproblem(P))</a:t>
            </a:r>
          </a:p>
          <a:p>
            <a:pPr marL="0" indent="0">
              <a:buNone/>
            </a:pPr>
            <a:r>
              <a:rPr lang="en-IN" sz="2400" dirty="0"/>
              <a:t>    else</a:t>
            </a:r>
          </a:p>
          <a:p>
            <a:pPr marL="0" indent="0">
              <a:buNone/>
            </a:pPr>
            <a:r>
              <a:rPr lang="en-IN" sz="2400" dirty="0"/>
              <a:t>          Divide(P) into P1,P2,……</a:t>
            </a:r>
            <a:r>
              <a:rPr lang="en-IN" sz="2400" dirty="0" err="1"/>
              <a:t>Pn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  D&amp;C(P1) D&amp;C(P2)…………     </a:t>
            </a:r>
          </a:p>
          <a:p>
            <a:pPr marL="0" indent="0">
              <a:buNone/>
            </a:pPr>
            <a:r>
              <a:rPr lang="en-IN" sz="2400" dirty="0"/>
              <a:t>          Combine(solution1,solution2……)</a:t>
            </a:r>
          </a:p>
          <a:p>
            <a:pPr marL="0" indent="0">
              <a:buNone/>
            </a:pPr>
            <a:r>
              <a:rPr lang="en-IN" sz="2400" dirty="0"/>
              <a:t>     end if</a:t>
            </a:r>
          </a:p>
        </p:txBody>
      </p:sp>
    </p:spTree>
    <p:extLst>
      <p:ext uri="{BB962C8B-B14F-4D97-AF65-F5344CB8AC3E}">
        <p14:creationId xmlns:p14="http://schemas.microsoft.com/office/powerpoint/2010/main" val="356562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46BE-A279-4AE4-B40F-130A820B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Divide &amp; conquer                                                           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921D-C25D-4E71-886A-7E59E187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4300" dirty="0"/>
              <a:t>Binary search</a:t>
            </a:r>
          </a:p>
          <a:p>
            <a:r>
              <a:rPr lang="en-IN" sz="4300" dirty="0"/>
              <a:t>Finding maximum and  minimum</a:t>
            </a:r>
          </a:p>
          <a:p>
            <a:r>
              <a:rPr lang="en-IN" sz="4300" dirty="0"/>
              <a:t>Merge Sort</a:t>
            </a:r>
          </a:p>
          <a:p>
            <a:r>
              <a:rPr lang="en-IN" sz="4300" dirty="0"/>
              <a:t>Quick Sort</a:t>
            </a:r>
          </a:p>
          <a:p>
            <a:r>
              <a:rPr lang="en-IN" sz="4300" dirty="0"/>
              <a:t>Strassen’s Matrix Multiplication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62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46BE-A279-4AE4-B40F-130A820B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Divide &amp; conquer             problem                   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921D-C25D-4E71-886A-7E59E187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02" y="2733364"/>
            <a:ext cx="5395538" cy="3678303"/>
          </a:xfrm>
        </p:spPr>
        <p:txBody>
          <a:bodyPr/>
          <a:lstStyle/>
          <a:p>
            <a:r>
              <a:rPr lang="en-IN" sz="2800" b="1" dirty="0"/>
              <a:t>Sub problem of actual type?  Ans:</a:t>
            </a:r>
          </a:p>
          <a:p>
            <a:r>
              <a:rPr lang="en-IN" sz="2800" dirty="0"/>
              <a:t>Recursive in nature                     Ans:</a:t>
            </a:r>
          </a:p>
          <a:p>
            <a:r>
              <a:rPr lang="en-IN" sz="2800" b="1" dirty="0"/>
              <a:t>Combination of all solution?  Ans:              </a:t>
            </a:r>
          </a:p>
          <a:p>
            <a:endParaRPr lang="en-IN" sz="2800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2" descr="Lecture 5 6_7 - divide and conquer and method of solving recurrences">
            <a:extLst>
              <a:ext uri="{FF2B5EF4-FFF2-40B4-BE49-F238E27FC236}">
                <a16:creationId xmlns:a16="http://schemas.microsoft.com/office/drawing/2014/main" id="{C2417A3A-DDF7-4BAF-826F-9F0155D7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857" y="1849192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0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46BE-A279-4AE4-B40F-130A820B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Divide &amp; conquer             problem                   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921D-C25D-4E71-886A-7E59E187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02" y="2733364"/>
            <a:ext cx="5395538" cy="367830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    </a:t>
            </a:r>
            <a:r>
              <a:rPr lang="en-IN" sz="2800" b="1" dirty="0"/>
              <a:t>Framing Recurrence relation</a:t>
            </a:r>
          </a:p>
          <a:p>
            <a:r>
              <a:rPr lang="en-IN" sz="2800" b="1" dirty="0"/>
              <a:t>T(n)=?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2" descr="Lecture 5 6_7 - divide and conquer and method of solving recurrences">
            <a:extLst>
              <a:ext uri="{FF2B5EF4-FFF2-40B4-BE49-F238E27FC236}">
                <a16:creationId xmlns:a16="http://schemas.microsoft.com/office/drawing/2014/main" id="{C2417A3A-DDF7-4BAF-826F-9F0155D7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857" y="1849192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51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46BE-A279-4AE4-B40F-130A820B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Divide &amp; conquer             problem                   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921D-C25D-4E71-886A-7E59E187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02" y="2733364"/>
            <a:ext cx="5395538" cy="367830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    </a:t>
            </a:r>
            <a:r>
              <a:rPr lang="en-IN" sz="2800" b="1" dirty="0"/>
              <a:t>Framing Recurrence relation</a:t>
            </a:r>
          </a:p>
          <a:p>
            <a:r>
              <a:rPr lang="en-IN" sz="2800" b="1" dirty="0"/>
              <a:t>T(n)=T(n/2)+1, n&gt;1</a:t>
            </a:r>
          </a:p>
          <a:p>
            <a:pPr marL="0" indent="0">
              <a:buNone/>
            </a:pPr>
            <a:r>
              <a:rPr lang="en-IN" sz="2800" b="1" dirty="0"/>
              <a:t>             =1          ,n=1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2" descr="Lecture 5 6_7 - divide and conquer and method of solving recurrences">
            <a:extLst>
              <a:ext uri="{FF2B5EF4-FFF2-40B4-BE49-F238E27FC236}">
                <a16:creationId xmlns:a16="http://schemas.microsoft.com/office/drawing/2014/main" id="{C2417A3A-DDF7-4BAF-826F-9F0155D7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856" y="1849192"/>
            <a:ext cx="6671439" cy="500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1601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5937</TotalTime>
  <Words>550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 2</vt:lpstr>
      <vt:lpstr>Dividend</vt:lpstr>
      <vt:lpstr>DESIGN &amp; ANALYSIS OF ALGORITHM</vt:lpstr>
      <vt:lpstr>Design &amp; analysis of ALGORITHM Schedule ----topic wise</vt:lpstr>
      <vt:lpstr>Design strategy</vt:lpstr>
      <vt:lpstr>Divide &amp; conquer </vt:lpstr>
      <vt:lpstr>Divide &amp; conquer </vt:lpstr>
      <vt:lpstr>Divide &amp; conquer                                                            problem</vt:lpstr>
      <vt:lpstr>Divide &amp; conquer             problem                    Binary search</vt:lpstr>
      <vt:lpstr>Divide &amp; conquer             problem                    Binary search</vt:lpstr>
      <vt:lpstr>Divide &amp; conquer             problem                    Binary search</vt:lpstr>
      <vt:lpstr>Divide &amp; conquer             problem                    Binary search</vt:lpstr>
      <vt:lpstr>Divide &amp; conquer             problem                 find max &amp; min          </vt:lpstr>
      <vt:lpstr>Divide &amp; conquer             problem                 find max &amp; min          </vt:lpstr>
      <vt:lpstr>Divide &amp; conquer             question                 find max &amp; min          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</dc:title>
  <dc:creator>sudipto mondal</dc:creator>
  <cp:lastModifiedBy>sudipto mondal</cp:lastModifiedBy>
  <cp:revision>249</cp:revision>
  <dcterms:created xsi:type="dcterms:W3CDTF">2020-06-21T01:35:24Z</dcterms:created>
  <dcterms:modified xsi:type="dcterms:W3CDTF">2020-07-26T17:29:22Z</dcterms:modified>
</cp:coreProperties>
</file>