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9AE8-E074-4E2C-8314-F5B416DF3C3A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B155-7D86-42B5-AA53-E22A8516A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Panchali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r>
              <a:rPr lang="en-US" dirty="0" smtClean="0"/>
              <a:t> </a:t>
            </a:r>
            <a:r>
              <a:rPr lang="en-US" smtClean="0"/>
              <a:t>Choudhury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Step 2: Next we would plot edge v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r>
              <a:rPr lang="en-US" dirty="0" smtClean="0"/>
              <a:t> = 6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3352800"/>
            <a:ext cx="1371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895600" y="3048000"/>
            <a:ext cx="3810000" cy="2045732"/>
            <a:chOff x="2895600" y="3048000"/>
            <a:chExt cx="3810000" cy="2045732"/>
          </a:xfrm>
        </p:grpSpPr>
        <p:grpSp>
          <p:nvGrpSpPr>
            <p:cNvPr id="14" name="Group 13"/>
            <p:cNvGrpSpPr/>
            <p:nvPr/>
          </p:nvGrpSpPr>
          <p:grpSpPr>
            <a:xfrm>
              <a:off x="3352800" y="3048000"/>
              <a:ext cx="3352800" cy="2045732"/>
              <a:chOff x="3352800" y="3048000"/>
              <a:chExt cx="3352800" cy="20457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352800" y="304800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v2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05400" y="41910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67200" y="3429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2933700" y="407670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352800" y="4724400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95600" y="3810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Step 3: The edge v</a:t>
            </a:r>
            <a:r>
              <a:rPr lang="en-US" baseline="-25000" dirty="0" smtClean="0"/>
              <a:t>3</a:t>
            </a:r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r>
              <a:rPr lang="en-US" dirty="0" smtClean="0"/>
              <a:t>= 10 cannot be plotted as it forms a circuit shown below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048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933700" y="40767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57600" y="3352800"/>
            <a:ext cx="1371600" cy="10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1"/>
          </p:cNvCxnSpPr>
          <p:nvPr/>
        </p:nvCxnSpPr>
        <p:spPr>
          <a:xfrm flipV="1">
            <a:off x="3657600" y="4375666"/>
            <a:ext cx="144780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Instead we plot the edge having the next minimum weight i.e. v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6 </a:t>
            </a:r>
            <a:r>
              <a:rPr lang="en-US" dirty="0" smtClean="0"/>
              <a:t> =11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600200" y="3048000"/>
            <a:ext cx="3619500" cy="2045732"/>
            <a:chOff x="1600200" y="3048000"/>
            <a:chExt cx="3619500" cy="2045732"/>
          </a:xfrm>
        </p:grpSpPr>
        <p:sp>
          <p:nvSpPr>
            <p:cNvPr id="19" name="TextBox 18"/>
            <p:cNvSpPr txBox="1"/>
            <p:nvPr/>
          </p:nvSpPr>
          <p:spPr>
            <a:xfrm>
              <a:off x="3352800" y="3048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7200" y="3429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2933700" y="4076700"/>
              <a:ext cx="1447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4724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 flipH="1">
              <a:off x="3829050" y="3181350"/>
              <a:ext cx="121920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 flipV="1">
              <a:off x="2209800" y="3352800"/>
              <a:ext cx="1447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600200" y="4495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Step 4: The edge v</a:t>
            </a:r>
            <a:r>
              <a:rPr lang="en-US" baseline="-25000" dirty="0" smtClean="0"/>
              <a:t>4</a:t>
            </a:r>
            <a:r>
              <a:rPr lang="en-US" dirty="0" smtClean="0"/>
              <a:t>v</a:t>
            </a:r>
            <a:r>
              <a:rPr lang="en-US" baseline="-25000" dirty="0" smtClean="0"/>
              <a:t>6 </a:t>
            </a:r>
            <a:r>
              <a:rPr lang="en-US" dirty="0" smtClean="0"/>
              <a:t> cannot be plotted as it forms a circuit shown below </a:t>
            </a:r>
            <a:endParaRPr lang="en-US" baseline="-25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00200" y="3048000"/>
            <a:ext cx="5181600" cy="2045732"/>
            <a:chOff x="1600200" y="3048000"/>
            <a:chExt cx="5181600" cy="2045732"/>
          </a:xfrm>
        </p:grpSpPr>
        <p:sp>
          <p:nvSpPr>
            <p:cNvPr id="5" name="TextBox 4"/>
            <p:cNvSpPr txBox="1"/>
            <p:nvPr/>
          </p:nvSpPr>
          <p:spPr>
            <a:xfrm>
              <a:off x="3352800" y="3048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200" y="3429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2933700" y="4076700"/>
              <a:ext cx="1447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52800" y="4724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3829050" y="3181350"/>
              <a:ext cx="121920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2209800" y="3352800"/>
              <a:ext cx="1447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00200" y="4495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4648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09800" y="4495800"/>
              <a:ext cx="1524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14600" y="4648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Instead of v</a:t>
            </a:r>
            <a:r>
              <a:rPr lang="en-US" baseline="-25000" dirty="0" smtClean="0"/>
              <a:t>4</a:t>
            </a:r>
            <a:r>
              <a:rPr lang="en-US" dirty="0" smtClean="0"/>
              <a:t>v</a:t>
            </a:r>
            <a:r>
              <a:rPr lang="en-US" baseline="-25000" dirty="0" smtClean="0"/>
              <a:t>6</a:t>
            </a:r>
            <a:r>
              <a:rPr lang="en-US" dirty="0" smtClean="0"/>
              <a:t>=14 , the edge  v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=16 is plotted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933700" y="40767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90600" y="2971800"/>
            <a:ext cx="5791200" cy="2121932"/>
            <a:chOff x="990600" y="2971800"/>
            <a:chExt cx="5791200" cy="2121932"/>
          </a:xfrm>
        </p:grpSpPr>
        <p:sp>
          <p:nvSpPr>
            <p:cNvPr id="5" name="TextBox 4"/>
            <p:cNvSpPr txBox="1"/>
            <p:nvPr/>
          </p:nvSpPr>
          <p:spPr>
            <a:xfrm>
              <a:off x="3352800" y="3048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200" y="3429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2800" y="4724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3829050" y="3181350"/>
              <a:ext cx="121920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2209800" y="3352800"/>
              <a:ext cx="1447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00200" y="4495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4648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4648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676400" y="3354388"/>
              <a:ext cx="2019300" cy="74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90600" y="3200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2971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Next the edge v</a:t>
            </a:r>
            <a:r>
              <a:rPr lang="en-US" baseline="-25000" dirty="0" smtClean="0"/>
              <a:t>4</a:t>
            </a:r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r>
              <a:rPr lang="en-US" dirty="0" smtClean="0"/>
              <a:t> is plotted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3048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829050" y="3181350"/>
            <a:ext cx="121920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2209800" y="3352800"/>
            <a:ext cx="1447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676400" y="3354388"/>
            <a:ext cx="20193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2971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762250" y="4248150"/>
            <a:ext cx="1828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1600" y="51816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4953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We stop the procedure here as all the vertices have been spanned. Also we know that a tree with ‘n’ vertices has (n-1) edges</a:t>
            </a:r>
          </a:p>
          <a:p>
            <a:r>
              <a:rPr lang="en-US" dirty="0" smtClean="0"/>
              <a:t>Total weight = 5 + 6 + 11 + 16 + 18 = 56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fontAlgn="base"/>
            <a:r>
              <a:rPr lang="en-US" dirty="0" err="1" smtClean="0"/>
              <a:t>Kruskal’s</a:t>
            </a:r>
            <a:r>
              <a:rPr lang="en-US" dirty="0" smtClean="0"/>
              <a:t> Algorithm is a famous greedy algorithm.</a:t>
            </a:r>
          </a:p>
          <a:p>
            <a:pPr fontAlgn="base"/>
            <a:r>
              <a:rPr lang="en-US" dirty="0" smtClean="0"/>
              <a:t>It is used for finding the Minimum Spanning Tree (MST) of a given graph.</a:t>
            </a:r>
          </a:p>
          <a:p>
            <a:pPr fontAlgn="base"/>
            <a:r>
              <a:rPr lang="en-US" dirty="0" smtClean="0"/>
              <a:t>To apply </a:t>
            </a:r>
            <a:r>
              <a:rPr lang="en-US" dirty="0" err="1" smtClean="0"/>
              <a:t>Kruskal’s</a:t>
            </a:r>
            <a:r>
              <a:rPr lang="en-US" dirty="0" smtClean="0"/>
              <a:t> algorithm, the given graph must be weighted, connected and undirected.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Kruskal’s</a:t>
            </a:r>
            <a:r>
              <a:rPr lang="en-US" dirty="0" smtClean="0"/>
              <a:t> minimum spanning tree algorithm, a greedy algorithm to find a minimum spanning tree for a connected  weighted graph. 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 works by finding a subset of the edges from the given graph covering every vertex present in the graph such that they form a tree (called MST), and the sum of weights of edges is as minimum as possible.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Let G=(V, E) be the given graph. Initially, our MST contains only vertices of the given graph with no edges. In other words, initially, MST has V connected components, with each vertex acting as one connected component</a:t>
            </a:r>
          </a:p>
          <a:p>
            <a:r>
              <a:rPr lang="en-US" dirty="0" smtClean="0"/>
              <a:t>The goal is to add minimum weight edges to our MST such that we are left with a single connected component that comprises all the graph’s vertices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Following is the complete algorithm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sort all edges in graph G in order of their increasing weights;</a:t>
            </a:r>
            <a:br>
              <a:rPr lang="en-US" sz="2200" dirty="0" smtClean="0"/>
            </a:br>
            <a:r>
              <a:rPr lang="en-US" sz="2200" dirty="0" smtClean="0"/>
              <a:t>repeat V-1 times    // as MST contains V-1 edges</a:t>
            </a:r>
            <a:br>
              <a:rPr lang="en-US" sz="2200" dirty="0" smtClean="0"/>
            </a:br>
            <a:r>
              <a:rPr lang="en-US" sz="2200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select the next edge with minimum weight from graph G;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sz="2800" dirty="0" smtClean="0"/>
              <a:t> </a:t>
            </a:r>
            <a:r>
              <a:rPr lang="en-US" sz="2100" dirty="0" smtClean="0"/>
              <a:t>  if (no cycle is formed by adding the edge in MST, i.e., the edge connects two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           </a:t>
            </a:r>
            <a:r>
              <a:rPr lang="en-US" sz="2200" dirty="0" smtClean="0"/>
              <a:t> different connected components in MST)</a:t>
            </a:r>
            <a:br>
              <a:rPr lang="en-US" sz="2200" dirty="0" smtClean="0"/>
            </a:br>
            <a:r>
              <a:rPr lang="en-US" sz="2200" dirty="0" smtClean="0"/>
              <a:t>        add the edge to MST;</a:t>
            </a:r>
            <a:br>
              <a:rPr lang="en-US" sz="22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>
              <a:buNone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95500" y="31623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2514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8100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15594" y="3199606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600" y="2514600"/>
            <a:ext cx="129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124200"/>
            <a:ext cx="1295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2514600"/>
            <a:ext cx="1219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2819400" y="2971800"/>
            <a:ext cx="1143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3962400" y="29718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962400" y="25146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800000" flipV="1">
            <a:off x="2274236" y="2187538"/>
            <a:ext cx="4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58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196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46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812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290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006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8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528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624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971550" lvl="1" indent="-514350">
              <a:buNone/>
            </a:pPr>
            <a:r>
              <a:rPr lang="en-US" sz="3200" dirty="0" smtClean="0"/>
              <a:t>Let us first arrange the edges of the graph in ascending order of their weights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=5     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=19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=6     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=21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=10   v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=33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=11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=14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=16</a:t>
            </a:r>
          </a:p>
          <a:p>
            <a:pPr marL="971550" lvl="1" indent="-514350">
              <a:buNone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=18</a:t>
            </a:r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Kruskal’s</a:t>
            </a:r>
            <a:r>
              <a:rPr lang="en-US" dirty="0" smtClean="0"/>
              <a:t> algorithm, to find minimal spanning tree, we have to keep on adding edges in order of their increasing order, skipping those edges whose addition would create a circuit </a:t>
            </a:r>
          </a:p>
          <a:p>
            <a:r>
              <a:rPr lang="en-US" dirty="0" smtClean="0"/>
              <a:t>Step 1: Let us start now constructing by plotting the edge having the minimum weight i.e. v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= 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Step 1: Let us start now constructing by plotting the edge having the minimum weight i.e. v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3352800"/>
            <a:ext cx="1371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3048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485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Kruskal’s Algorithm</vt:lpstr>
      <vt:lpstr>Slide 2</vt:lpstr>
      <vt:lpstr>Slide 3</vt:lpstr>
      <vt:lpstr>Slide 4</vt:lpstr>
      <vt:lpstr>Slide 5</vt:lpstr>
      <vt:lpstr>Example</vt:lpstr>
      <vt:lpstr>Example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UEM</dc:creator>
  <cp:lastModifiedBy>UEM</cp:lastModifiedBy>
  <cp:revision>21</cp:revision>
  <dcterms:created xsi:type="dcterms:W3CDTF">2006-08-16T00:00:00Z</dcterms:created>
  <dcterms:modified xsi:type="dcterms:W3CDTF">2021-03-17T11:01:44Z</dcterms:modified>
</cp:coreProperties>
</file>