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sldIdLst>
    <p:sldId id="256" r:id="rId3"/>
    <p:sldId id="304" r:id="rId4"/>
    <p:sldId id="305" r:id="rId5"/>
    <p:sldId id="258" r:id="rId6"/>
    <p:sldId id="259" r:id="rId7"/>
    <p:sldId id="282" r:id="rId8"/>
    <p:sldId id="260" r:id="rId9"/>
    <p:sldId id="261" r:id="rId10"/>
    <p:sldId id="262" r:id="rId11"/>
    <p:sldId id="269" r:id="rId12"/>
    <p:sldId id="283" r:id="rId13"/>
    <p:sldId id="284" r:id="rId14"/>
    <p:sldId id="263" r:id="rId15"/>
    <p:sldId id="270" r:id="rId16"/>
    <p:sldId id="271" r:id="rId17"/>
    <p:sldId id="272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2" r:id="rId33"/>
    <p:sldId id="303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09C07-8688-49EE-BED6-2B7FA5CAF3C1}" type="doc">
      <dgm:prSet loTypeId="urn:microsoft.com/office/officeart/2005/8/layout/orgChart1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78B9218-BB72-4EDA-B51D-47D078CF39DE}" type="asst">
      <dgm:prSet phldrT="[Text]" custT="1"/>
      <dgm:spPr/>
      <dgm:t>
        <a:bodyPr/>
        <a:lstStyle/>
        <a:p>
          <a:r>
            <a:rPr lang="en-US" sz="1600" dirty="0"/>
            <a:t>Data</a:t>
          </a:r>
        </a:p>
      </dgm:t>
    </dgm:pt>
    <dgm:pt modelId="{F0E224CD-CEEC-472E-9C77-E2A189F8C102}" type="parTrans" cxnId="{B66F9145-7058-4CD0-AD28-50C8F9C1278A}">
      <dgm:prSet/>
      <dgm:spPr/>
      <dgm:t>
        <a:bodyPr/>
        <a:lstStyle/>
        <a:p>
          <a:endParaRPr lang="en-US" sz="1600"/>
        </a:p>
      </dgm:t>
    </dgm:pt>
    <dgm:pt modelId="{49B8A083-BC23-4CB7-B001-A134D9A38A81}" type="sibTrans" cxnId="{B66F9145-7058-4CD0-AD28-50C8F9C1278A}">
      <dgm:prSet/>
      <dgm:spPr/>
      <dgm:t>
        <a:bodyPr/>
        <a:lstStyle/>
        <a:p>
          <a:endParaRPr lang="en-US" sz="1600"/>
        </a:p>
      </dgm:t>
    </dgm:pt>
    <dgm:pt modelId="{3932731C-0331-457A-AD3E-9A87264CF9E5}">
      <dgm:prSet phldrT="[Text]" custT="1"/>
      <dgm:spPr/>
      <dgm:t>
        <a:bodyPr/>
        <a:lstStyle/>
        <a:p>
          <a:r>
            <a:rPr lang="en-US" sz="1600" dirty="0"/>
            <a:t>Number</a:t>
          </a:r>
        </a:p>
      </dgm:t>
    </dgm:pt>
    <dgm:pt modelId="{9ED28D2F-27C9-4CF2-9986-FFFB9D921B71}" type="parTrans" cxnId="{DEA0EC97-00F3-4BC0-92E9-6485666A5B23}">
      <dgm:prSet/>
      <dgm:spPr/>
      <dgm:t>
        <a:bodyPr/>
        <a:lstStyle/>
        <a:p>
          <a:endParaRPr lang="en-US" sz="1600"/>
        </a:p>
      </dgm:t>
    </dgm:pt>
    <dgm:pt modelId="{DBC0CFEF-8FD4-482D-9C69-381E1B1EA691}" type="sibTrans" cxnId="{DEA0EC97-00F3-4BC0-92E9-6485666A5B23}">
      <dgm:prSet/>
      <dgm:spPr/>
      <dgm:t>
        <a:bodyPr/>
        <a:lstStyle/>
        <a:p>
          <a:endParaRPr lang="en-US" sz="1600"/>
        </a:p>
      </dgm:t>
    </dgm:pt>
    <dgm:pt modelId="{9BCB91EE-D0FC-46A9-AD5B-C6CA0F3DD137}">
      <dgm:prSet phldrT="[Text]" custT="1"/>
      <dgm:spPr/>
      <dgm:t>
        <a:bodyPr/>
        <a:lstStyle/>
        <a:p>
          <a:r>
            <a:rPr lang="en-US" sz="1600" dirty="0"/>
            <a:t>Video</a:t>
          </a:r>
        </a:p>
      </dgm:t>
    </dgm:pt>
    <dgm:pt modelId="{B298A1AF-F468-47AE-A3AC-F880819250F1}" type="parTrans" cxnId="{0F3468CC-47BA-4AAD-B414-866C58823B65}">
      <dgm:prSet/>
      <dgm:spPr/>
      <dgm:t>
        <a:bodyPr/>
        <a:lstStyle/>
        <a:p>
          <a:endParaRPr lang="en-US" sz="1600"/>
        </a:p>
      </dgm:t>
    </dgm:pt>
    <dgm:pt modelId="{C8BE804F-71FA-4C3F-93CE-D7E39C35B619}" type="sibTrans" cxnId="{0F3468CC-47BA-4AAD-B414-866C58823B65}">
      <dgm:prSet/>
      <dgm:spPr/>
      <dgm:t>
        <a:bodyPr/>
        <a:lstStyle/>
        <a:p>
          <a:endParaRPr lang="en-US" sz="1600"/>
        </a:p>
      </dgm:t>
    </dgm:pt>
    <dgm:pt modelId="{4EEBB805-02E1-4003-8C90-D4BD96D3CFE9}">
      <dgm:prSet phldrT="[Text]" custT="1"/>
      <dgm:spPr/>
      <dgm:t>
        <a:bodyPr/>
        <a:lstStyle/>
        <a:p>
          <a:r>
            <a:rPr lang="en-US" sz="1600" dirty="0"/>
            <a:t>Audio</a:t>
          </a:r>
        </a:p>
      </dgm:t>
    </dgm:pt>
    <dgm:pt modelId="{3AF31ACB-94AB-44BB-9BAC-D18F59C6F1F4}" type="parTrans" cxnId="{FAFD1AB7-E2B8-40AC-82E6-2A9DE8EC639A}">
      <dgm:prSet/>
      <dgm:spPr/>
      <dgm:t>
        <a:bodyPr/>
        <a:lstStyle/>
        <a:p>
          <a:endParaRPr lang="en-US"/>
        </a:p>
      </dgm:t>
    </dgm:pt>
    <dgm:pt modelId="{DE1A341F-D3F2-4C9C-99FB-B312B37F77FE}" type="sibTrans" cxnId="{FAFD1AB7-E2B8-40AC-82E6-2A9DE8EC639A}">
      <dgm:prSet/>
      <dgm:spPr/>
      <dgm:t>
        <a:bodyPr/>
        <a:lstStyle/>
        <a:p>
          <a:endParaRPr lang="en-US"/>
        </a:p>
      </dgm:t>
    </dgm:pt>
    <dgm:pt modelId="{FCFE5CCC-FF2D-419C-85D6-156AB5D00E3B}">
      <dgm:prSet phldrT="[Text]" custT="1"/>
      <dgm:spPr/>
      <dgm:t>
        <a:bodyPr/>
        <a:lstStyle/>
        <a:p>
          <a:r>
            <a:rPr lang="en-US" sz="1600" dirty="0"/>
            <a:t>Image</a:t>
          </a:r>
        </a:p>
      </dgm:t>
    </dgm:pt>
    <dgm:pt modelId="{DEF78EEB-E0FC-456F-B524-98B9B944D61A}" type="parTrans" cxnId="{282F60B6-902B-47CB-809E-B1224B9499B6}">
      <dgm:prSet/>
      <dgm:spPr/>
      <dgm:t>
        <a:bodyPr/>
        <a:lstStyle/>
        <a:p>
          <a:endParaRPr lang="en-US"/>
        </a:p>
      </dgm:t>
    </dgm:pt>
    <dgm:pt modelId="{08D5F9A7-2C6C-41A3-AE48-7434E5F81716}" type="sibTrans" cxnId="{282F60B6-902B-47CB-809E-B1224B9499B6}">
      <dgm:prSet/>
      <dgm:spPr/>
      <dgm:t>
        <a:bodyPr/>
        <a:lstStyle/>
        <a:p>
          <a:endParaRPr lang="en-US"/>
        </a:p>
      </dgm:t>
    </dgm:pt>
    <dgm:pt modelId="{479C5438-EC8B-4E13-8F68-BE7700A94C09}">
      <dgm:prSet phldrT="[Text]" custT="1"/>
      <dgm:spPr/>
      <dgm:t>
        <a:bodyPr/>
        <a:lstStyle/>
        <a:p>
          <a:r>
            <a:rPr lang="en-US" sz="1600" dirty="0"/>
            <a:t>Text</a:t>
          </a:r>
        </a:p>
      </dgm:t>
    </dgm:pt>
    <dgm:pt modelId="{9345408D-2561-4669-9703-91FE5264A31D}" type="sibTrans" cxnId="{6E1E4C96-AA15-4A01-99A0-9B9C21A64D27}">
      <dgm:prSet/>
      <dgm:spPr/>
      <dgm:t>
        <a:bodyPr/>
        <a:lstStyle/>
        <a:p>
          <a:endParaRPr lang="en-US" sz="1600"/>
        </a:p>
      </dgm:t>
    </dgm:pt>
    <dgm:pt modelId="{49143636-2875-4D90-9C57-618AFD8617DE}" type="parTrans" cxnId="{6E1E4C96-AA15-4A01-99A0-9B9C21A64D27}">
      <dgm:prSet/>
      <dgm:spPr/>
      <dgm:t>
        <a:bodyPr/>
        <a:lstStyle/>
        <a:p>
          <a:endParaRPr lang="en-US" sz="1600"/>
        </a:p>
      </dgm:t>
    </dgm:pt>
    <dgm:pt modelId="{1EF07D7B-D5EC-473D-A0D3-261FCF2BB22A}" type="pres">
      <dgm:prSet presAssocID="{1F809C07-8688-49EE-BED6-2B7FA5CAF3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851482-FEF8-4E94-954B-EAC698C65CD6}" type="pres">
      <dgm:prSet presAssocID="{A78B9218-BB72-4EDA-B51D-47D078CF39DE}" presName="hierRoot1" presStyleCnt="0">
        <dgm:presLayoutVars>
          <dgm:hierBranch val="init"/>
        </dgm:presLayoutVars>
      </dgm:prSet>
      <dgm:spPr/>
    </dgm:pt>
    <dgm:pt modelId="{FBB19FDF-44F2-40F4-9703-533B399ACD06}" type="pres">
      <dgm:prSet presAssocID="{A78B9218-BB72-4EDA-B51D-47D078CF39DE}" presName="rootComposite1" presStyleCnt="0"/>
      <dgm:spPr/>
    </dgm:pt>
    <dgm:pt modelId="{D070A71A-5226-4E18-B03F-34C97DD029BE}" type="pres">
      <dgm:prSet presAssocID="{A78B9218-BB72-4EDA-B51D-47D078CF39DE}" presName="rootText1" presStyleLbl="node0" presStyleIdx="0" presStyleCnt="1">
        <dgm:presLayoutVars>
          <dgm:chPref val="3"/>
        </dgm:presLayoutVars>
      </dgm:prSet>
      <dgm:spPr/>
    </dgm:pt>
    <dgm:pt modelId="{D34C28B6-57F2-4C95-BD47-6135BD987DED}" type="pres">
      <dgm:prSet presAssocID="{A78B9218-BB72-4EDA-B51D-47D078CF39DE}" presName="rootConnector1" presStyleLbl="asst0" presStyleIdx="0" presStyleCnt="0"/>
      <dgm:spPr/>
    </dgm:pt>
    <dgm:pt modelId="{0B218C2D-0E4B-44EE-B2B4-8807CB01AF59}" type="pres">
      <dgm:prSet presAssocID="{A78B9218-BB72-4EDA-B51D-47D078CF39DE}" presName="hierChild2" presStyleCnt="0"/>
      <dgm:spPr/>
    </dgm:pt>
    <dgm:pt modelId="{B3A0AF8C-ADD6-404C-B19F-5A5356D94DB8}" type="pres">
      <dgm:prSet presAssocID="{49143636-2875-4D90-9C57-618AFD8617DE}" presName="Name37" presStyleLbl="parChTrans1D2" presStyleIdx="0" presStyleCnt="5"/>
      <dgm:spPr/>
    </dgm:pt>
    <dgm:pt modelId="{75BA98DA-0078-4ED2-B6EF-D275BAE1F913}" type="pres">
      <dgm:prSet presAssocID="{479C5438-EC8B-4E13-8F68-BE7700A94C09}" presName="hierRoot2" presStyleCnt="0">
        <dgm:presLayoutVars>
          <dgm:hierBranch val="init"/>
        </dgm:presLayoutVars>
      </dgm:prSet>
      <dgm:spPr/>
    </dgm:pt>
    <dgm:pt modelId="{737FE202-E1F6-46D2-B25E-04213DB3BE6B}" type="pres">
      <dgm:prSet presAssocID="{479C5438-EC8B-4E13-8F68-BE7700A94C09}" presName="rootComposite" presStyleCnt="0"/>
      <dgm:spPr/>
    </dgm:pt>
    <dgm:pt modelId="{A7F13320-B850-4AB5-8AF0-9BA8CEA269D7}" type="pres">
      <dgm:prSet presAssocID="{479C5438-EC8B-4E13-8F68-BE7700A94C09}" presName="rootText" presStyleLbl="node2" presStyleIdx="0" presStyleCnt="5">
        <dgm:presLayoutVars>
          <dgm:chPref val="3"/>
        </dgm:presLayoutVars>
      </dgm:prSet>
      <dgm:spPr/>
    </dgm:pt>
    <dgm:pt modelId="{AD35B652-0320-4FDD-B50E-4CE75FE4324F}" type="pres">
      <dgm:prSet presAssocID="{479C5438-EC8B-4E13-8F68-BE7700A94C09}" presName="rootConnector" presStyleLbl="node2" presStyleIdx="0" presStyleCnt="5"/>
      <dgm:spPr/>
    </dgm:pt>
    <dgm:pt modelId="{6BE532FE-31AC-48C6-A7E6-792940F7C42C}" type="pres">
      <dgm:prSet presAssocID="{479C5438-EC8B-4E13-8F68-BE7700A94C09}" presName="hierChild4" presStyleCnt="0"/>
      <dgm:spPr/>
    </dgm:pt>
    <dgm:pt modelId="{7072E2BE-569B-430C-ACAD-626F31673E70}" type="pres">
      <dgm:prSet presAssocID="{479C5438-EC8B-4E13-8F68-BE7700A94C09}" presName="hierChild5" presStyleCnt="0"/>
      <dgm:spPr/>
    </dgm:pt>
    <dgm:pt modelId="{FCACA8E7-7770-4754-92A5-9794176F027F}" type="pres">
      <dgm:prSet presAssocID="{9ED28D2F-27C9-4CF2-9986-FFFB9D921B71}" presName="Name37" presStyleLbl="parChTrans1D2" presStyleIdx="1" presStyleCnt="5"/>
      <dgm:spPr/>
    </dgm:pt>
    <dgm:pt modelId="{EB3B9CFC-55EA-4352-8DAD-8E1D815F044C}" type="pres">
      <dgm:prSet presAssocID="{3932731C-0331-457A-AD3E-9A87264CF9E5}" presName="hierRoot2" presStyleCnt="0">
        <dgm:presLayoutVars>
          <dgm:hierBranch val="init"/>
        </dgm:presLayoutVars>
      </dgm:prSet>
      <dgm:spPr/>
    </dgm:pt>
    <dgm:pt modelId="{7E3A1010-07FC-4E15-9BF7-B19E8618BB91}" type="pres">
      <dgm:prSet presAssocID="{3932731C-0331-457A-AD3E-9A87264CF9E5}" presName="rootComposite" presStyleCnt="0"/>
      <dgm:spPr/>
    </dgm:pt>
    <dgm:pt modelId="{130666DA-EF32-4F7F-83B3-419075390369}" type="pres">
      <dgm:prSet presAssocID="{3932731C-0331-457A-AD3E-9A87264CF9E5}" presName="rootText" presStyleLbl="node2" presStyleIdx="1" presStyleCnt="5">
        <dgm:presLayoutVars>
          <dgm:chPref val="3"/>
        </dgm:presLayoutVars>
      </dgm:prSet>
      <dgm:spPr/>
    </dgm:pt>
    <dgm:pt modelId="{3F0DF8C0-8411-47F2-9A5A-EC318651E923}" type="pres">
      <dgm:prSet presAssocID="{3932731C-0331-457A-AD3E-9A87264CF9E5}" presName="rootConnector" presStyleLbl="node2" presStyleIdx="1" presStyleCnt="5"/>
      <dgm:spPr/>
    </dgm:pt>
    <dgm:pt modelId="{9E68A060-E59D-4F85-9BEE-FC007163CF0A}" type="pres">
      <dgm:prSet presAssocID="{3932731C-0331-457A-AD3E-9A87264CF9E5}" presName="hierChild4" presStyleCnt="0"/>
      <dgm:spPr/>
    </dgm:pt>
    <dgm:pt modelId="{922E141D-8B82-414B-BE21-AFF1DC49D593}" type="pres">
      <dgm:prSet presAssocID="{3932731C-0331-457A-AD3E-9A87264CF9E5}" presName="hierChild5" presStyleCnt="0"/>
      <dgm:spPr/>
    </dgm:pt>
    <dgm:pt modelId="{687ECD7C-F1C8-4BF8-A834-2E62919246B2}" type="pres">
      <dgm:prSet presAssocID="{DEF78EEB-E0FC-456F-B524-98B9B944D61A}" presName="Name37" presStyleLbl="parChTrans1D2" presStyleIdx="2" presStyleCnt="5"/>
      <dgm:spPr/>
    </dgm:pt>
    <dgm:pt modelId="{2BEC09DD-70FA-43B8-8846-AD0DB2F24D7F}" type="pres">
      <dgm:prSet presAssocID="{FCFE5CCC-FF2D-419C-85D6-156AB5D00E3B}" presName="hierRoot2" presStyleCnt="0">
        <dgm:presLayoutVars>
          <dgm:hierBranch val="init"/>
        </dgm:presLayoutVars>
      </dgm:prSet>
      <dgm:spPr/>
    </dgm:pt>
    <dgm:pt modelId="{9AB5FD07-D751-41C7-8E16-BB213BE4E88D}" type="pres">
      <dgm:prSet presAssocID="{FCFE5CCC-FF2D-419C-85D6-156AB5D00E3B}" presName="rootComposite" presStyleCnt="0"/>
      <dgm:spPr/>
    </dgm:pt>
    <dgm:pt modelId="{C6A90F4F-D5AE-4389-A82D-5BCEFBF6889B}" type="pres">
      <dgm:prSet presAssocID="{FCFE5CCC-FF2D-419C-85D6-156AB5D00E3B}" presName="rootText" presStyleLbl="node2" presStyleIdx="2" presStyleCnt="5">
        <dgm:presLayoutVars>
          <dgm:chPref val="3"/>
        </dgm:presLayoutVars>
      </dgm:prSet>
      <dgm:spPr/>
    </dgm:pt>
    <dgm:pt modelId="{862E0D88-E58E-4E5F-B10E-66D3B8DBB694}" type="pres">
      <dgm:prSet presAssocID="{FCFE5CCC-FF2D-419C-85D6-156AB5D00E3B}" presName="rootConnector" presStyleLbl="node2" presStyleIdx="2" presStyleCnt="5"/>
      <dgm:spPr/>
    </dgm:pt>
    <dgm:pt modelId="{7112C800-69F6-4A1A-895A-FDF562D75D68}" type="pres">
      <dgm:prSet presAssocID="{FCFE5CCC-FF2D-419C-85D6-156AB5D00E3B}" presName="hierChild4" presStyleCnt="0"/>
      <dgm:spPr/>
    </dgm:pt>
    <dgm:pt modelId="{6A264E47-2703-420F-94FD-BBD0BB2F71AB}" type="pres">
      <dgm:prSet presAssocID="{FCFE5CCC-FF2D-419C-85D6-156AB5D00E3B}" presName="hierChild5" presStyleCnt="0"/>
      <dgm:spPr/>
    </dgm:pt>
    <dgm:pt modelId="{E096FD6F-14E0-47E9-A4A7-4D1148847CD1}" type="pres">
      <dgm:prSet presAssocID="{3AF31ACB-94AB-44BB-9BAC-D18F59C6F1F4}" presName="Name37" presStyleLbl="parChTrans1D2" presStyleIdx="3" presStyleCnt="5"/>
      <dgm:spPr/>
    </dgm:pt>
    <dgm:pt modelId="{5D808494-07E7-4FD1-9A6D-D95A4245AD0B}" type="pres">
      <dgm:prSet presAssocID="{4EEBB805-02E1-4003-8C90-D4BD96D3CFE9}" presName="hierRoot2" presStyleCnt="0">
        <dgm:presLayoutVars>
          <dgm:hierBranch val="init"/>
        </dgm:presLayoutVars>
      </dgm:prSet>
      <dgm:spPr/>
    </dgm:pt>
    <dgm:pt modelId="{4FE6CDA4-1E68-4D10-A70D-320BC48798C3}" type="pres">
      <dgm:prSet presAssocID="{4EEBB805-02E1-4003-8C90-D4BD96D3CFE9}" presName="rootComposite" presStyleCnt="0"/>
      <dgm:spPr/>
    </dgm:pt>
    <dgm:pt modelId="{6CA3052D-65E2-4DCD-B26A-D719C92B8DF4}" type="pres">
      <dgm:prSet presAssocID="{4EEBB805-02E1-4003-8C90-D4BD96D3CFE9}" presName="rootText" presStyleLbl="node2" presStyleIdx="3" presStyleCnt="5">
        <dgm:presLayoutVars>
          <dgm:chPref val="3"/>
        </dgm:presLayoutVars>
      </dgm:prSet>
      <dgm:spPr/>
    </dgm:pt>
    <dgm:pt modelId="{3B6297C0-C468-4257-9234-69D62CF8D80C}" type="pres">
      <dgm:prSet presAssocID="{4EEBB805-02E1-4003-8C90-D4BD96D3CFE9}" presName="rootConnector" presStyleLbl="node2" presStyleIdx="3" presStyleCnt="5"/>
      <dgm:spPr/>
    </dgm:pt>
    <dgm:pt modelId="{CD51FFDA-D33B-4CC5-A03B-6430096E7607}" type="pres">
      <dgm:prSet presAssocID="{4EEBB805-02E1-4003-8C90-D4BD96D3CFE9}" presName="hierChild4" presStyleCnt="0"/>
      <dgm:spPr/>
    </dgm:pt>
    <dgm:pt modelId="{506A465F-FD18-4392-87C6-5842F98AE238}" type="pres">
      <dgm:prSet presAssocID="{4EEBB805-02E1-4003-8C90-D4BD96D3CFE9}" presName="hierChild5" presStyleCnt="0"/>
      <dgm:spPr/>
    </dgm:pt>
    <dgm:pt modelId="{F04C92C6-9272-463A-AC70-935C5D5C5526}" type="pres">
      <dgm:prSet presAssocID="{B298A1AF-F468-47AE-A3AC-F880819250F1}" presName="Name37" presStyleLbl="parChTrans1D2" presStyleIdx="4" presStyleCnt="5"/>
      <dgm:spPr/>
    </dgm:pt>
    <dgm:pt modelId="{BAB5C9F9-B4A5-413B-B47B-1240387C0843}" type="pres">
      <dgm:prSet presAssocID="{9BCB91EE-D0FC-46A9-AD5B-C6CA0F3DD137}" presName="hierRoot2" presStyleCnt="0">
        <dgm:presLayoutVars>
          <dgm:hierBranch val="init"/>
        </dgm:presLayoutVars>
      </dgm:prSet>
      <dgm:spPr/>
    </dgm:pt>
    <dgm:pt modelId="{1773758A-D76B-4D1B-89F6-A0C7EB950CEF}" type="pres">
      <dgm:prSet presAssocID="{9BCB91EE-D0FC-46A9-AD5B-C6CA0F3DD137}" presName="rootComposite" presStyleCnt="0"/>
      <dgm:spPr/>
    </dgm:pt>
    <dgm:pt modelId="{DB22FBCE-159B-44DE-B55C-31DA2956B4FE}" type="pres">
      <dgm:prSet presAssocID="{9BCB91EE-D0FC-46A9-AD5B-C6CA0F3DD137}" presName="rootText" presStyleLbl="node2" presStyleIdx="4" presStyleCnt="5">
        <dgm:presLayoutVars>
          <dgm:chPref val="3"/>
        </dgm:presLayoutVars>
      </dgm:prSet>
      <dgm:spPr/>
    </dgm:pt>
    <dgm:pt modelId="{FA5A38E7-CB55-47B7-8A86-8A96E324CA9C}" type="pres">
      <dgm:prSet presAssocID="{9BCB91EE-D0FC-46A9-AD5B-C6CA0F3DD137}" presName="rootConnector" presStyleLbl="node2" presStyleIdx="4" presStyleCnt="5"/>
      <dgm:spPr/>
    </dgm:pt>
    <dgm:pt modelId="{22BD7246-83F2-4056-8C2A-9978067FCE13}" type="pres">
      <dgm:prSet presAssocID="{9BCB91EE-D0FC-46A9-AD5B-C6CA0F3DD137}" presName="hierChild4" presStyleCnt="0"/>
      <dgm:spPr/>
    </dgm:pt>
    <dgm:pt modelId="{1D9D2613-2D37-4BCE-9DB0-CF19C22D2C36}" type="pres">
      <dgm:prSet presAssocID="{9BCB91EE-D0FC-46A9-AD5B-C6CA0F3DD137}" presName="hierChild5" presStyleCnt="0"/>
      <dgm:spPr/>
    </dgm:pt>
    <dgm:pt modelId="{798B8C2E-CFF7-4F84-A3A8-E4641BCFD549}" type="pres">
      <dgm:prSet presAssocID="{A78B9218-BB72-4EDA-B51D-47D078CF39DE}" presName="hierChild3" presStyleCnt="0"/>
      <dgm:spPr/>
    </dgm:pt>
  </dgm:ptLst>
  <dgm:cxnLst>
    <dgm:cxn modelId="{D8EF0D0E-9ED1-4404-B95B-BDEDB76B3BA9}" type="presOf" srcId="{FCFE5CCC-FF2D-419C-85D6-156AB5D00E3B}" destId="{C6A90F4F-D5AE-4389-A82D-5BCEFBF6889B}" srcOrd="0" destOrd="0" presId="urn:microsoft.com/office/officeart/2005/8/layout/orgChart1"/>
    <dgm:cxn modelId="{CAA0711A-16DF-4EE0-B12D-35A3A8283853}" type="presOf" srcId="{DEF78EEB-E0FC-456F-B524-98B9B944D61A}" destId="{687ECD7C-F1C8-4BF8-A834-2E62919246B2}" srcOrd="0" destOrd="0" presId="urn:microsoft.com/office/officeart/2005/8/layout/orgChart1"/>
    <dgm:cxn modelId="{9921B11A-17C8-442E-B5B2-49315CC637E8}" type="presOf" srcId="{4EEBB805-02E1-4003-8C90-D4BD96D3CFE9}" destId="{3B6297C0-C468-4257-9234-69D62CF8D80C}" srcOrd="1" destOrd="0" presId="urn:microsoft.com/office/officeart/2005/8/layout/orgChart1"/>
    <dgm:cxn modelId="{E57C7A22-E61B-4EAE-8F5F-C5D3CB374A6E}" type="presOf" srcId="{9BCB91EE-D0FC-46A9-AD5B-C6CA0F3DD137}" destId="{FA5A38E7-CB55-47B7-8A86-8A96E324CA9C}" srcOrd="1" destOrd="0" presId="urn:microsoft.com/office/officeart/2005/8/layout/orgChart1"/>
    <dgm:cxn modelId="{801A532D-5923-4EDB-9393-04DD5EBF20D2}" type="presOf" srcId="{9ED28D2F-27C9-4CF2-9986-FFFB9D921B71}" destId="{FCACA8E7-7770-4754-92A5-9794176F027F}" srcOrd="0" destOrd="0" presId="urn:microsoft.com/office/officeart/2005/8/layout/orgChart1"/>
    <dgm:cxn modelId="{89AF3040-D898-44BB-BE62-6270F1504D5E}" type="presOf" srcId="{A78B9218-BB72-4EDA-B51D-47D078CF39DE}" destId="{D070A71A-5226-4E18-B03F-34C97DD029BE}" srcOrd="0" destOrd="0" presId="urn:microsoft.com/office/officeart/2005/8/layout/orgChart1"/>
    <dgm:cxn modelId="{54DE1F42-72B4-4701-BB4D-C64B3BFFE770}" type="presOf" srcId="{9BCB91EE-D0FC-46A9-AD5B-C6CA0F3DD137}" destId="{DB22FBCE-159B-44DE-B55C-31DA2956B4FE}" srcOrd="0" destOrd="0" presId="urn:microsoft.com/office/officeart/2005/8/layout/orgChart1"/>
    <dgm:cxn modelId="{B66F9145-7058-4CD0-AD28-50C8F9C1278A}" srcId="{1F809C07-8688-49EE-BED6-2B7FA5CAF3C1}" destId="{A78B9218-BB72-4EDA-B51D-47D078CF39DE}" srcOrd="0" destOrd="0" parTransId="{F0E224CD-CEEC-472E-9C77-E2A189F8C102}" sibTransId="{49B8A083-BC23-4CB7-B001-A134D9A38A81}"/>
    <dgm:cxn modelId="{A4681369-51A4-4353-A5BB-C146FABDF31B}" type="presOf" srcId="{479C5438-EC8B-4E13-8F68-BE7700A94C09}" destId="{A7F13320-B850-4AB5-8AF0-9BA8CEA269D7}" srcOrd="0" destOrd="0" presId="urn:microsoft.com/office/officeart/2005/8/layout/orgChart1"/>
    <dgm:cxn modelId="{1893A96D-CDC4-43C4-B2DC-02C856579B72}" type="presOf" srcId="{A78B9218-BB72-4EDA-B51D-47D078CF39DE}" destId="{D34C28B6-57F2-4C95-BD47-6135BD987DED}" srcOrd="1" destOrd="0" presId="urn:microsoft.com/office/officeart/2005/8/layout/orgChart1"/>
    <dgm:cxn modelId="{CBC98672-CB36-4E7C-8903-664F18C54BC8}" type="presOf" srcId="{3932731C-0331-457A-AD3E-9A87264CF9E5}" destId="{130666DA-EF32-4F7F-83B3-419075390369}" srcOrd="0" destOrd="0" presId="urn:microsoft.com/office/officeart/2005/8/layout/orgChart1"/>
    <dgm:cxn modelId="{E951C856-C64A-48C7-BA1D-BB403246772D}" type="presOf" srcId="{1F809C07-8688-49EE-BED6-2B7FA5CAF3C1}" destId="{1EF07D7B-D5EC-473D-A0D3-261FCF2BB22A}" srcOrd="0" destOrd="0" presId="urn:microsoft.com/office/officeart/2005/8/layout/orgChart1"/>
    <dgm:cxn modelId="{23196E79-649C-497B-9723-D49CE795288C}" type="presOf" srcId="{FCFE5CCC-FF2D-419C-85D6-156AB5D00E3B}" destId="{862E0D88-E58E-4E5F-B10E-66D3B8DBB694}" srcOrd="1" destOrd="0" presId="urn:microsoft.com/office/officeart/2005/8/layout/orgChart1"/>
    <dgm:cxn modelId="{6E1E4C96-AA15-4A01-99A0-9B9C21A64D27}" srcId="{A78B9218-BB72-4EDA-B51D-47D078CF39DE}" destId="{479C5438-EC8B-4E13-8F68-BE7700A94C09}" srcOrd="0" destOrd="0" parTransId="{49143636-2875-4D90-9C57-618AFD8617DE}" sibTransId="{9345408D-2561-4669-9703-91FE5264A31D}"/>
    <dgm:cxn modelId="{DEA0EC97-00F3-4BC0-92E9-6485666A5B23}" srcId="{A78B9218-BB72-4EDA-B51D-47D078CF39DE}" destId="{3932731C-0331-457A-AD3E-9A87264CF9E5}" srcOrd="1" destOrd="0" parTransId="{9ED28D2F-27C9-4CF2-9986-FFFB9D921B71}" sibTransId="{DBC0CFEF-8FD4-482D-9C69-381E1B1EA691}"/>
    <dgm:cxn modelId="{552E3699-9438-4B88-B2FB-1C6F57999E0C}" type="presOf" srcId="{4EEBB805-02E1-4003-8C90-D4BD96D3CFE9}" destId="{6CA3052D-65E2-4DCD-B26A-D719C92B8DF4}" srcOrd="0" destOrd="0" presId="urn:microsoft.com/office/officeart/2005/8/layout/orgChart1"/>
    <dgm:cxn modelId="{282F60B6-902B-47CB-809E-B1224B9499B6}" srcId="{A78B9218-BB72-4EDA-B51D-47D078CF39DE}" destId="{FCFE5CCC-FF2D-419C-85D6-156AB5D00E3B}" srcOrd="2" destOrd="0" parTransId="{DEF78EEB-E0FC-456F-B524-98B9B944D61A}" sibTransId="{08D5F9A7-2C6C-41A3-AE48-7434E5F81716}"/>
    <dgm:cxn modelId="{FAFD1AB7-E2B8-40AC-82E6-2A9DE8EC639A}" srcId="{A78B9218-BB72-4EDA-B51D-47D078CF39DE}" destId="{4EEBB805-02E1-4003-8C90-D4BD96D3CFE9}" srcOrd="3" destOrd="0" parTransId="{3AF31ACB-94AB-44BB-9BAC-D18F59C6F1F4}" sibTransId="{DE1A341F-D3F2-4C9C-99FB-B312B37F77FE}"/>
    <dgm:cxn modelId="{F1B20BBB-A8C1-47EB-9255-1D511C1D0F26}" type="presOf" srcId="{3932731C-0331-457A-AD3E-9A87264CF9E5}" destId="{3F0DF8C0-8411-47F2-9A5A-EC318651E923}" srcOrd="1" destOrd="0" presId="urn:microsoft.com/office/officeart/2005/8/layout/orgChart1"/>
    <dgm:cxn modelId="{AA6210C6-065B-4089-A7AE-EDCF87D9307B}" type="presOf" srcId="{479C5438-EC8B-4E13-8F68-BE7700A94C09}" destId="{AD35B652-0320-4FDD-B50E-4CE75FE4324F}" srcOrd="1" destOrd="0" presId="urn:microsoft.com/office/officeart/2005/8/layout/orgChart1"/>
    <dgm:cxn modelId="{0F3468CC-47BA-4AAD-B414-866C58823B65}" srcId="{A78B9218-BB72-4EDA-B51D-47D078CF39DE}" destId="{9BCB91EE-D0FC-46A9-AD5B-C6CA0F3DD137}" srcOrd="4" destOrd="0" parTransId="{B298A1AF-F468-47AE-A3AC-F880819250F1}" sibTransId="{C8BE804F-71FA-4C3F-93CE-D7E39C35B619}"/>
    <dgm:cxn modelId="{D9E360D9-9412-4367-89FB-70771B16B80E}" type="presOf" srcId="{B298A1AF-F468-47AE-A3AC-F880819250F1}" destId="{F04C92C6-9272-463A-AC70-935C5D5C5526}" srcOrd="0" destOrd="0" presId="urn:microsoft.com/office/officeart/2005/8/layout/orgChart1"/>
    <dgm:cxn modelId="{79B91BE3-DBEC-4D42-BAED-1DF70772A929}" type="presOf" srcId="{3AF31ACB-94AB-44BB-9BAC-D18F59C6F1F4}" destId="{E096FD6F-14E0-47E9-A4A7-4D1148847CD1}" srcOrd="0" destOrd="0" presId="urn:microsoft.com/office/officeart/2005/8/layout/orgChart1"/>
    <dgm:cxn modelId="{5DBC8EEB-7D73-4AFE-8AB1-E2CBDB90EDA5}" type="presOf" srcId="{49143636-2875-4D90-9C57-618AFD8617DE}" destId="{B3A0AF8C-ADD6-404C-B19F-5A5356D94DB8}" srcOrd="0" destOrd="0" presId="urn:microsoft.com/office/officeart/2005/8/layout/orgChart1"/>
    <dgm:cxn modelId="{9AF7BDA9-C12C-444C-965D-FB669BF477DA}" type="presParOf" srcId="{1EF07D7B-D5EC-473D-A0D3-261FCF2BB22A}" destId="{57851482-FEF8-4E94-954B-EAC698C65CD6}" srcOrd="0" destOrd="0" presId="urn:microsoft.com/office/officeart/2005/8/layout/orgChart1"/>
    <dgm:cxn modelId="{679159D6-3CF0-42A4-8BDF-5E3954ECE58A}" type="presParOf" srcId="{57851482-FEF8-4E94-954B-EAC698C65CD6}" destId="{FBB19FDF-44F2-40F4-9703-533B399ACD06}" srcOrd="0" destOrd="0" presId="urn:microsoft.com/office/officeart/2005/8/layout/orgChart1"/>
    <dgm:cxn modelId="{1AFB3066-3B5A-4D44-BB73-22983BAAEC58}" type="presParOf" srcId="{FBB19FDF-44F2-40F4-9703-533B399ACD06}" destId="{D070A71A-5226-4E18-B03F-34C97DD029BE}" srcOrd="0" destOrd="0" presId="urn:microsoft.com/office/officeart/2005/8/layout/orgChart1"/>
    <dgm:cxn modelId="{3BF6191D-49AC-4F17-B87D-56079F298777}" type="presParOf" srcId="{FBB19FDF-44F2-40F4-9703-533B399ACD06}" destId="{D34C28B6-57F2-4C95-BD47-6135BD987DED}" srcOrd="1" destOrd="0" presId="urn:microsoft.com/office/officeart/2005/8/layout/orgChart1"/>
    <dgm:cxn modelId="{E59646B5-AE9E-400C-8E60-8F493795C3F1}" type="presParOf" srcId="{57851482-FEF8-4E94-954B-EAC698C65CD6}" destId="{0B218C2D-0E4B-44EE-B2B4-8807CB01AF59}" srcOrd="1" destOrd="0" presId="urn:microsoft.com/office/officeart/2005/8/layout/orgChart1"/>
    <dgm:cxn modelId="{DD2AC87E-08AB-4765-97FD-B61D83A06E36}" type="presParOf" srcId="{0B218C2D-0E4B-44EE-B2B4-8807CB01AF59}" destId="{B3A0AF8C-ADD6-404C-B19F-5A5356D94DB8}" srcOrd="0" destOrd="0" presId="urn:microsoft.com/office/officeart/2005/8/layout/orgChart1"/>
    <dgm:cxn modelId="{CDA00563-B918-40C4-8B7E-466219537213}" type="presParOf" srcId="{0B218C2D-0E4B-44EE-B2B4-8807CB01AF59}" destId="{75BA98DA-0078-4ED2-B6EF-D275BAE1F913}" srcOrd="1" destOrd="0" presId="urn:microsoft.com/office/officeart/2005/8/layout/orgChart1"/>
    <dgm:cxn modelId="{241B40A5-2717-4336-A7D7-B519EFB7FD47}" type="presParOf" srcId="{75BA98DA-0078-4ED2-B6EF-D275BAE1F913}" destId="{737FE202-E1F6-46D2-B25E-04213DB3BE6B}" srcOrd="0" destOrd="0" presId="urn:microsoft.com/office/officeart/2005/8/layout/orgChart1"/>
    <dgm:cxn modelId="{D7D9F8CD-4080-4FA8-B0EB-4AB963923666}" type="presParOf" srcId="{737FE202-E1F6-46D2-B25E-04213DB3BE6B}" destId="{A7F13320-B850-4AB5-8AF0-9BA8CEA269D7}" srcOrd="0" destOrd="0" presId="urn:microsoft.com/office/officeart/2005/8/layout/orgChart1"/>
    <dgm:cxn modelId="{FEA0EDF6-FBE8-434C-97BA-3C5FC8FB510D}" type="presParOf" srcId="{737FE202-E1F6-46D2-B25E-04213DB3BE6B}" destId="{AD35B652-0320-4FDD-B50E-4CE75FE4324F}" srcOrd="1" destOrd="0" presId="urn:microsoft.com/office/officeart/2005/8/layout/orgChart1"/>
    <dgm:cxn modelId="{890C6047-696D-4759-A227-660D32E44636}" type="presParOf" srcId="{75BA98DA-0078-4ED2-B6EF-D275BAE1F913}" destId="{6BE532FE-31AC-48C6-A7E6-792940F7C42C}" srcOrd="1" destOrd="0" presId="urn:microsoft.com/office/officeart/2005/8/layout/orgChart1"/>
    <dgm:cxn modelId="{C09C245E-5427-4429-8371-71186F9D8E5A}" type="presParOf" srcId="{75BA98DA-0078-4ED2-B6EF-D275BAE1F913}" destId="{7072E2BE-569B-430C-ACAD-626F31673E70}" srcOrd="2" destOrd="0" presId="urn:microsoft.com/office/officeart/2005/8/layout/orgChart1"/>
    <dgm:cxn modelId="{AD74F600-7506-4428-848E-207159B84044}" type="presParOf" srcId="{0B218C2D-0E4B-44EE-B2B4-8807CB01AF59}" destId="{FCACA8E7-7770-4754-92A5-9794176F027F}" srcOrd="2" destOrd="0" presId="urn:microsoft.com/office/officeart/2005/8/layout/orgChart1"/>
    <dgm:cxn modelId="{123730BA-7917-4101-A8EF-A0E7B33C62D4}" type="presParOf" srcId="{0B218C2D-0E4B-44EE-B2B4-8807CB01AF59}" destId="{EB3B9CFC-55EA-4352-8DAD-8E1D815F044C}" srcOrd="3" destOrd="0" presId="urn:microsoft.com/office/officeart/2005/8/layout/orgChart1"/>
    <dgm:cxn modelId="{48D3719C-D360-45E7-A98B-9CC386C07D14}" type="presParOf" srcId="{EB3B9CFC-55EA-4352-8DAD-8E1D815F044C}" destId="{7E3A1010-07FC-4E15-9BF7-B19E8618BB91}" srcOrd="0" destOrd="0" presId="urn:microsoft.com/office/officeart/2005/8/layout/orgChart1"/>
    <dgm:cxn modelId="{F0489F7F-A82F-4B5D-AFA0-4E6FB822475C}" type="presParOf" srcId="{7E3A1010-07FC-4E15-9BF7-B19E8618BB91}" destId="{130666DA-EF32-4F7F-83B3-419075390369}" srcOrd="0" destOrd="0" presId="urn:microsoft.com/office/officeart/2005/8/layout/orgChart1"/>
    <dgm:cxn modelId="{91E8039D-52B5-4557-B429-B558FCAC37BC}" type="presParOf" srcId="{7E3A1010-07FC-4E15-9BF7-B19E8618BB91}" destId="{3F0DF8C0-8411-47F2-9A5A-EC318651E923}" srcOrd="1" destOrd="0" presId="urn:microsoft.com/office/officeart/2005/8/layout/orgChart1"/>
    <dgm:cxn modelId="{322BCAE9-8AF9-4E3D-A07F-3BB21B455A3F}" type="presParOf" srcId="{EB3B9CFC-55EA-4352-8DAD-8E1D815F044C}" destId="{9E68A060-E59D-4F85-9BEE-FC007163CF0A}" srcOrd="1" destOrd="0" presId="urn:microsoft.com/office/officeart/2005/8/layout/orgChart1"/>
    <dgm:cxn modelId="{EB1CBF1A-E7DA-4D71-A9BD-9F4ACCC53AD0}" type="presParOf" srcId="{EB3B9CFC-55EA-4352-8DAD-8E1D815F044C}" destId="{922E141D-8B82-414B-BE21-AFF1DC49D593}" srcOrd="2" destOrd="0" presId="urn:microsoft.com/office/officeart/2005/8/layout/orgChart1"/>
    <dgm:cxn modelId="{6F0C78BC-FDD3-47E6-85DA-755B6F6E7B7B}" type="presParOf" srcId="{0B218C2D-0E4B-44EE-B2B4-8807CB01AF59}" destId="{687ECD7C-F1C8-4BF8-A834-2E62919246B2}" srcOrd="4" destOrd="0" presId="urn:microsoft.com/office/officeart/2005/8/layout/orgChart1"/>
    <dgm:cxn modelId="{B9819CFC-6A9D-42EE-8157-9FFCA30B8E90}" type="presParOf" srcId="{0B218C2D-0E4B-44EE-B2B4-8807CB01AF59}" destId="{2BEC09DD-70FA-43B8-8846-AD0DB2F24D7F}" srcOrd="5" destOrd="0" presId="urn:microsoft.com/office/officeart/2005/8/layout/orgChart1"/>
    <dgm:cxn modelId="{38A343E5-4B25-4E2C-83F3-336481C12F1E}" type="presParOf" srcId="{2BEC09DD-70FA-43B8-8846-AD0DB2F24D7F}" destId="{9AB5FD07-D751-41C7-8E16-BB213BE4E88D}" srcOrd="0" destOrd="0" presId="urn:microsoft.com/office/officeart/2005/8/layout/orgChart1"/>
    <dgm:cxn modelId="{23C68C2E-3A6B-417F-8168-06D66F8A2E52}" type="presParOf" srcId="{9AB5FD07-D751-41C7-8E16-BB213BE4E88D}" destId="{C6A90F4F-D5AE-4389-A82D-5BCEFBF6889B}" srcOrd="0" destOrd="0" presId="urn:microsoft.com/office/officeart/2005/8/layout/orgChart1"/>
    <dgm:cxn modelId="{D15A2505-5A24-4F17-B564-7981349B6E29}" type="presParOf" srcId="{9AB5FD07-D751-41C7-8E16-BB213BE4E88D}" destId="{862E0D88-E58E-4E5F-B10E-66D3B8DBB694}" srcOrd="1" destOrd="0" presId="urn:microsoft.com/office/officeart/2005/8/layout/orgChart1"/>
    <dgm:cxn modelId="{59BF2E7B-CF9E-4F51-8F34-FCC986006B08}" type="presParOf" srcId="{2BEC09DD-70FA-43B8-8846-AD0DB2F24D7F}" destId="{7112C800-69F6-4A1A-895A-FDF562D75D68}" srcOrd="1" destOrd="0" presId="urn:microsoft.com/office/officeart/2005/8/layout/orgChart1"/>
    <dgm:cxn modelId="{B329FE4C-00D9-493B-8EC5-744DF9EACD05}" type="presParOf" srcId="{2BEC09DD-70FA-43B8-8846-AD0DB2F24D7F}" destId="{6A264E47-2703-420F-94FD-BBD0BB2F71AB}" srcOrd="2" destOrd="0" presId="urn:microsoft.com/office/officeart/2005/8/layout/orgChart1"/>
    <dgm:cxn modelId="{39638D0C-A4E6-46CD-8433-821F0A2A07E2}" type="presParOf" srcId="{0B218C2D-0E4B-44EE-B2B4-8807CB01AF59}" destId="{E096FD6F-14E0-47E9-A4A7-4D1148847CD1}" srcOrd="6" destOrd="0" presId="urn:microsoft.com/office/officeart/2005/8/layout/orgChart1"/>
    <dgm:cxn modelId="{B76DF442-6506-4684-9EB4-F21351589A11}" type="presParOf" srcId="{0B218C2D-0E4B-44EE-B2B4-8807CB01AF59}" destId="{5D808494-07E7-4FD1-9A6D-D95A4245AD0B}" srcOrd="7" destOrd="0" presId="urn:microsoft.com/office/officeart/2005/8/layout/orgChart1"/>
    <dgm:cxn modelId="{8AAFB0F2-C845-4694-B68F-F9913D596F2B}" type="presParOf" srcId="{5D808494-07E7-4FD1-9A6D-D95A4245AD0B}" destId="{4FE6CDA4-1E68-4D10-A70D-320BC48798C3}" srcOrd="0" destOrd="0" presId="urn:microsoft.com/office/officeart/2005/8/layout/orgChart1"/>
    <dgm:cxn modelId="{F97FD0CD-F66E-4F8A-840A-763788D78E1D}" type="presParOf" srcId="{4FE6CDA4-1E68-4D10-A70D-320BC48798C3}" destId="{6CA3052D-65E2-4DCD-B26A-D719C92B8DF4}" srcOrd="0" destOrd="0" presId="urn:microsoft.com/office/officeart/2005/8/layout/orgChart1"/>
    <dgm:cxn modelId="{367E1BAE-5CD5-46EE-9FA5-728548C9F20E}" type="presParOf" srcId="{4FE6CDA4-1E68-4D10-A70D-320BC48798C3}" destId="{3B6297C0-C468-4257-9234-69D62CF8D80C}" srcOrd="1" destOrd="0" presId="urn:microsoft.com/office/officeart/2005/8/layout/orgChart1"/>
    <dgm:cxn modelId="{7C0C6E26-3812-492E-9CF3-15062E0E8C4C}" type="presParOf" srcId="{5D808494-07E7-4FD1-9A6D-D95A4245AD0B}" destId="{CD51FFDA-D33B-4CC5-A03B-6430096E7607}" srcOrd="1" destOrd="0" presId="urn:microsoft.com/office/officeart/2005/8/layout/orgChart1"/>
    <dgm:cxn modelId="{EEE0972F-032F-477B-A955-9AD0FE953475}" type="presParOf" srcId="{5D808494-07E7-4FD1-9A6D-D95A4245AD0B}" destId="{506A465F-FD18-4392-87C6-5842F98AE238}" srcOrd="2" destOrd="0" presId="urn:microsoft.com/office/officeart/2005/8/layout/orgChart1"/>
    <dgm:cxn modelId="{11FA2AC0-3B84-4AD9-AE13-7C42DFE5CCAD}" type="presParOf" srcId="{0B218C2D-0E4B-44EE-B2B4-8807CB01AF59}" destId="{F04C92C6-9272-463A-AC70-935C5D5C5526}" srcOrd="8" destOrd="0" presId="urn:microsoft.com/office/officeart/2005/8/layout/orgChart1"/>
    <dgm:cxn modelId="{286911D4-5161-496F-9CA0-1ACFFB4DB105}" type="presParOf" srcId="{0B218C2D-0E4B-44EE-B2B4-8807CB01AF59}" destId="{BAB5C9F9-B4A5-413B-B47B-1240387C0843}" srcOrd="9" destOrd="0" presId="urn:microsoft.com/office/officeart/2005/8/layout/orgChart1"/>
    <dgm:cxn modelId="{3DE08D6B-825D-4126-BCC7-0C043833AC05}" type="presParOf" srcId="{BAB5C9F9-B4A5-413B-B47B-1240387C0843}" destId="{1773758A-D76B-4D1B-89F6-A0C7EB950CEF}" srcOrd="0" destOrd="0" presId="urn:microsoft.com/office/officeart/2005/8/layout/orgChart1"/>
    <dgm:cxn modelId="{7BBF2120-6E91-4139-BFF9-707BD75079FC}" type="presParOf" srcId="{1773758A-D76B-4D1B-89F6-A0C7EB950CEF}" destId="{DB22FBCE-159B-44DE-B55C-31DA2956B4FE}" srcOrd="0" destOrd="0" presId="urn:microsoft.com/office/officeart/2005/8/layout/orgChart1"/>
    <dgm:cxn modelId="{7897CC7F-E403-42E2-AFC4-195008368CC6}" type="presParOf" srcId="{1773758A-D76B-4D1B-89F6-A0C7EB950CEF}" destId="{FA5A38E7-CB55-47B7-8A86-8A96E324CA9C}" srcOrd="1" destOrd="0" presId="urn:microsoft.com/office/officeart/2005/8/layout/orgChart1"/>
    <dgm:cxn modelId="{D9D3E4CE-7DDC-466C-933C-1A361B78F8BC}" type="presParOf" srcId="{BAB5C9F9-B4A5-413B-B47B-1240387C0843}" destId="{22BD7246-83F2-4056-8C2A-9978067FCE13}" srcOrd="1" destOrd="0" presId="urn:microsoft.com/office/officeart/2005/8/layout/orgChart1"/>
    <dgm:cxn modelId="{59D17106-9678-4852-86E2-A4BAB8095F8F}" type="presParOf" srcId="{BAB5C9F9-B4A5-413B-B47B-1240387C0843}" destId="{1D9D2613-2D37-4BCE-9DB0-CF19C22D2C36}" srcOrd="2" destOrd="0" presId="urn:microsoft.com/office/officeart/2005/8/layout/orgChart1"/>
    <dgm:cxn modelId="{64D1293A-AD17-4F8C-B7AB-C62003967D6A}" type="presParOf" srcId="{57851482-FEF8-4E94-954B-EAC698C65CD6}" destId="{798B8C2E-CFF7-4F84-A3A8-E4641BCFD5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C92C6-9272-463A-AC70-935C5D5C5526}">
      <dsp:nvSpPr>
        <dsp:cNvPr id="0" name=""/>
        <dsp:cNvSpPr/>
      </dsp:nvSpPr>
      <dsp:spPr>
        <a:xfrm>
          <a:off x="2933699" y="377859"/>
          <a:ext cx="1828620" cy="15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0"/>
              </a:lnTo>
              <a:lnTo>
                <a:pt x="1828620" y="79340"/>
              </a:lnTo>
              <a:lnTo>
                <a:pt x="1828620" y="158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FD6F-14E0-47E9-A4A7-4D1148847CD1}">
      <dsp:nvSpPr>
        <dsp:cNvPr id="0" name=""/>
        <dsp:cNvSpPr/>
      </dsp:nvSpPr>
      <dsp:spPr>
        <a:xfrm>
          <a:off x="2933699" y="377859"/>
          <a:ext cx="914310" cy="15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0"/>
              </a:lnTo>
              <a:lnTo>
                <a:pt x="914310" y="79340"/>
              </a:lnTo>
              <a:lnTo>
                <a:pt x="914310" y="158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ECD7C-F1C8-4BF8-A834-2E62919246B2}">
      <dsp:nvSpPr>
        <dsp:cNvPr id="0" name=""/>
        <dsp:cNvSpPr/>
      </dsp:nvSpPr>
      <dsp:spPr>
        <a:xfrm>
          <a:off x="2887980" y="377859"/>
          <a:ext cx="91440" cy="158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CA8E7-7770-4754-92A5-9794176F027F}">
      <dsp:nvSpPr>
        <dsp:cNvPr id="0" name=""/>
        <dsp:cNvSpPr/>
      </dsp:nvSpPr>
      <dsp:spPr>
        <a:xfrm>
          <a:off x="2019389" y="377859"/>
          <a:ext cx="914310" cy="158681"/>
        </a:xfrm>
        <a:custGeom>
          <a:avLst/>
          <a:gdLst/>
          <a:ahLst/>
          <a:cxnLst/>
          <a:rect l="0" t="0" r="0" b="0"/>
          <a:pathLst>
            <a:path>
              <a:moveTo>
                <a:pt x="914310" y="0"/>
              </a:moveTo>
              <a:lnTo>
                <a:pt x="914310" y="79340"/>
              </a:lnTo>
              <a:lnTo>
                <a:pt x="0" y="79340"/>
              </a:lnTo>
              <a:lnTo>
                <a:pt x="0" y="158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AF8C-ADD6-404C-B19F-5A5356D94DB8}">
      <dsp:nvSpPr>
        <dsp:cNvPr id="0" name=""/>
        <dsp:cNvSpPr/>
      </dsp:nvSpPr>
      <dsp:spPr>
        <a:xfrm>
          <a:off x="1105079" y="377859"/>
          <a:ext cx="1828620" cy="158681"/>
        </a:xfrm>
        <a:custGeom>
          <a:avLst/>
          <a:gdLst/>
          <a:ahLst/>
          <a:cxnLst/>
          <a:rect l="0" t="0" r="0" b="0"/>
          <a:pathLst>
            <a:path>
              <a:moveTo>
                <a:pt x="1828620" y="0"/>
              </a:moveTo>
              <a:lnTo>
                <a:pt x="1828620" y="79340"/>
              </a:lnTo>
              <a:lnTo>
                <a:pt x="0" y="79340"/>
              </a:lnTo>
              <a:lnTo>
                <a:pt x="0" y="158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0A71A-5226-4E18-B03F-34C97DD029BE}">
      <dsp:nvSpPr>
        <dsp:cNvPr id="0" name=""/>
        <dsp:cNvSpPr/>
      </dsp:nvSpPr>
      <dsp:spPr>
        <a:xfrm>
          <a:off x="2555885" y="44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2555885" y="44"/>
        <a:ext cx="755628" cy="377814"/>
      </dsp:txXfrm>
    </dsp:sp>
    <dsp:sp modelId="{A7F13320-B850-4AB5-8AF0-9BA8CEA269D7}">
      <dsp:nvSpPr>
        <dsp:cNvPr id="0" name=""/>
        <dsp:cNvSpPr/>
      </dsp:nvSpPr>
      <dsp:spPr>
        <a:xfrm>
          <a:off x="727265" y="536540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727265" y="536540"/>
        <a:ext cx="755628" cy="377814"/>
      </dsp:txXfrm>
    </dsp:sp>
    <dsp:sp modelId="{130666DA-EF32-4F7F-83B3-419075390369}">
      <dsp:nvSpPr>
        <dsp:cNvPr id="0" name=""/>
        <dsp:cNvSpPr/>
      </dsp:nvSpPr>
      <dsp:spPr>
        <a:xfrm>
          <a:off x="1641575" y="536540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</a:t>
          </a:r>
        </a:p>
      </dsp:txBody>
      <dsp:txXfrm>
        <a:off x="1641575" y="536540"/>
        <a:ext cx="755628" cy="377814"/>
      </dsp:txXfrm>
    </dsp:sp>
    <dsp:sp modelId="{C6A90F4F-D5AE-4389-A82D-5BCEFBF6889B}">
      <dsp:nvSpPr>
        <dsp:cNvPr id="0" name=""/>
        <dsp:cNvSpPr/>
      </dsp:nvSpPr>
      <dsp:spPr>
        <a:xfrm>
          <a:off x="2555885" y="536540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</a:t>
          </a:r>
        </a:p>
      </dsp:txBody>
      <dsp:txXfrm>
        <a:off x="2555885" y="536540"/>
        <a:ext cx="755628" cy="377814"/>
      </dsp:txXfrm>
    </dsp:sp>
    <dsp:sp modelId="{6CA3052D-65E2-4DCD-B26A-D719C92B8DF4}">
      <dsp:nvSpPr>
        <dsp:cNvPr id="0" name=""/>
        <dsp:cNvSpPr/>
      </dsp:nvSpPr>
      <dsp:spPr>
        <a:xfrm>
          <a:off x="3470196" y="536540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</a:t>
          </a:r>
        </a:p>
      </dsp:txBody>
      <dsp:txXfrm>
        <a:off x="3470196" y="536540"/>
        <a:ext cx="755628" cy="377814"/>
      </dsp:txXfrm>
    </dsp:sp>
    <dsp:sp modelId="{DB22FBCE-159B-44DE-B55C-31DA2956B4FE}">
      <dsp:nvSpPr>
        <dsp:cNvPr id="0" name=""/>
        <dsp:cNvSpPr/>
      </dsp:nvSpPr>
      <dsp:spPr>
        <a:xfrm>
          <a:off x="4384506" y="536540"/>
          <a:ext cx="755628" cy="3778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l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l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Video</a:t>
          </a:r>
        </a:p>
      </dsp:txBody>
      <dsp:txXfrm>
        <a:off x="4384506" y="536540"/>
        <a:ext cx="755628" cy="37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395B-BF46-43E6-954A-BC604A4A0762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50FA1-5D6E-4DF7-882C-2DE2DC0AB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0FA1-5D6E-4DF7-882C-2DE2DC0AB5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0FA1-5D6E-4DF7-882C-2DE2DC0AB54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2D8-FDF6-42FF-983B-54F29B167BD9}" type="datetime1">
              <a:rPr lang="en-US" smtClean="0"/>
              <a:t>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D9F4-6CC0-4FE6-A1D7-E6447FA2A2D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F4E7-99EF-483E-BE53-18223E9B4BF9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7B09-C738-4BB4-8E90-A58A42F4804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5892-F941-41F9-A2E2-117758C0868C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422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CEDA-4927-4355-95F9-974AE3C98833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11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A598-E180-4C09-B995-9321641FDB34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BD8-1267-431D-B865-890A407BEFF6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970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5FF8-E6A4-4EEF-8F3F-937C929AD2EC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8612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169B-271C-4F88-AB2F-B94574D8D7D5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2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BBE2-D108-46F5-8A4C-BC43B4EAAF32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861-6B5D-4BF6-9531-C55FBCF6FAFC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0339-B156-4960-B191-6370F4E64062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4435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DB6-9CC3-4A62-A5EB-7004787FA382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6727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1C7B-B702-4CD4-84BA-66EC1810DACD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6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5AD6-D12F-4580-861C-2CCA902D32AA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0FBA-5C90-4ADE-8915-A468CB1CFA34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E483-AACB-4189-BD84-BA2E741C1E14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21D2-9593-4A44-A5B1-2325AB1B1E2B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F55C-7A77-4B3D-8089-8D532B41EE09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09-D87B-4955-8D06-B2940ED5F4C1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C36-0D75-4485-8550-B8032EF3499D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D895-5571-4EA5-9D12-E2636E90F245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WhatsApp No. : 9564842816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B06318-6E83-42E5-9CB3-93E5BA960F9E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WhatsApp No. : 9564842816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5E2A3394-27D7-4ED9-9CB7-066CB0A5663C}" type="datetime1">
              <a:rPr lang="en-US" smtClean="0">
                <a:solidFill>
                  <a:srgbClr val="696464"/>
                </a:solidFill>
              </a:rPr>
              <a:t>2/12/2021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9A6F94-A4F0-41CD-9424-53312D80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/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2.png" /><Relationship Id="rId7" Type="http://schemas.openxmlformats.org/officeDocument/2006/relationships/diagramColors" Target="../diagrams/colors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905000"/>
            <a:ext cx="449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DBMS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Oracle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24381"/>
              </p:ext>
            </p:extLst>
          </p:nvPr>
        </p:nvGraphicFramePr>
        <p:xfrm>
          <a:off x="1066800" y="1290320"/>
          <a:ext cx="335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VARCHAR(size)/VARCHAR2(size)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NUMBER(P,S)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RAW/LONG 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152908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34258" y="501072"/>
            <a:ext cx="2627071" cy="721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8"/>
              </a:lnSpc>
              <a:spcBef>
                <a:spcPts val="0"/>
              </a:spcBef>
              <a:spcAft>
                <a:spcPts val="0"/>
              </a:spcAft>
            </a:pPr>
            <a:r>
              <a:rPr sz="4400" spc="-23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4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1588"/>
            <a:ext cx="817477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Char(size):</a:t>
            </a:r>
            <a:r>
              <a:rPr sz="2000" b="1" spc="45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length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character strings. </a:t>
            </a:r>
            <a:r>
              <a:rPr sz="2000" spc="-21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20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default 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sz="20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is 1 character 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844" y="1946388"/>
            <a:ext cx="197597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max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is 2000</a:t>
            </a:r>
            <a:r>
              <a:rPr sz="20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chars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312529"/>
            <a:ext cx="765481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Varchar2(size):</a:t>
            </a:r>
            <a:r>
              <a:rPr sz="2000" b="1" spc="46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variable length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character strings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Varchar2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maximum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844" y="2617329"/>
            <a:ext cx="1595673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length is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4000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983089"/>
            <a:ext cx="7832003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9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2000" b="1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(precision,</a:t>
            </a:r>
            <a:r>
              <a:rPr sz="20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scale):</a:t>
            </a:r>
            <a:r>
              <a:rPr sz="2000" b="1" spc="44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sz="2000" spc="-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2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0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with or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without decimal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1844" y="3287889"/>
            <a:ext cx="79724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points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3982" y="3653903"/>
            <a:ext cx="6980651" cy="1080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sz="20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represents</a:t>
            </a:r>
            <a:r>
              <a:rPr sz="20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 digits in the value( max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is 38)</a:t>
            </a:r>
          </a:p>
          <a:p>
            <a:pPr marL="0" marR="0">
              <a:lnSpc>
                <a:spcPts val="2446"/>
              </a:lnSpc>
              <a:spcBef>
                <a:spcPts val="4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Ex--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number(7,2),</a:t>
            </a:r>
            <a:r>
              <a:rPr sz="2000" spc="42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9999.99</a:t>
            </a:r>
          </a:p>
          <a:p>
            <a:pPr marL="0" marR="0">
              <a:lnSpc>
                <a:spcPts val="2446"/>
              </a:lnSpc>
              <a:spcBef>
                <a:spcPts val="4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Scale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represents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max</a:t>
            </a:r>
            <a:r>
              <a:rPr sz="20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 digits after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decimal point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751183"/>
            <a:ext cx="7516828" cy="1019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9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7" dirty="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000" b="1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2000" b="1" spc="269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DD-MMM-YY</a:t>
            </a:r>
            <a:r>
              <a:rPr sz="2000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where DD-Date,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MON-Initial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three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letters</a:t>
            </a:r>
            <a:r>
              <a:rPr sz="20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343204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month, YY-year</a:t>
            </a:r>
          </a:p>
          <a:p>
            <a:pPr marL="0" marR="0">
              <a:lnSpc>
                <a:spcPts val="2446"/>
              </a:lnSpc>
              <a:spcBef>
                <a:spcPts val="4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9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Integer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120502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4677" y="382437"/>
            <a:ext cx="3527341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Naming</a:t>
            </a:r>
            <a:r>
              <a:rPr sz="32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1" dirty="0">
                <a:solidFill>
                  <a:srgbClr val="000000"/>
                </a:solidFill>
                <a:latin typeface="Calibri"/>
                <a:cs typeface="Calibri"/>
              </a:rPr>
              <a:t>conventions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3681"/>
            <a:ext cx="7853766" cy="529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Rules </a:t>
            </a:r>
            <a:r>
              <a:rPr sz="1600" b="1" spc="-1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6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6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followed</a:t>
            </a:r>
            <a:r>
              <a:rPr sz="1600" b="1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spc="-11" dirty="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sz="16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specifying</a:t>
            </a:r>
            <a:r>
              <a:rPr sz="1600" b="1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Oracle names(object</a:t>
            </a:r>
            <a:r>
              <a:rPr sz="1600" b="1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names, column</a:t>
            </a:r>
            <a:r>
              <a:rPr sz="1600" b="1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names, variable</a:t>
            </a:r>
          </a:p>
          <a:p>
            <a:pPr marL="0" marR="0">
              <a:lnSpc>
                <a:spcPts val="192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names..)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89735"/>
            <a:ext cx="223468" cy="26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844" y="2180220"/>
            <a:ext cx="3416814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Each name should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begin with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alphabets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473118"/>
            <a:ext cx="5308115" cy="116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Valid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 character set</a:t>
            </a:r>
            <a:r>
              <a:rPr sz="1600" spc="37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a-z, A-Z, 0-9,</a:t>
            </a:r>
            <a:r>
              <a:rPr sz="16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@,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$,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# and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_(underscore)</a:t>
            </a:r>
          </a:p>
          <a:p>
            <a:pPr marL="0" marR="0">
              <a:lnSpc>
                <a:spcPts val="1948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Names </a:t>
            </a:r>
            <a:r>
              <a:rPr sz="1600" spc="-14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not case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sensitive</a:t>
            </a:r>
          </a:p>
          <a:p>
            <a:pPr marL="0" marR="0">
              <a:lnSpc>
                <a:spcPts val="1948"/>
              </a:lnSpc>
              <a:spcBef>
                <a:spcPts val="35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Already</a:t>
            </a:r>
            <a:r>
              <a:rPr sz="16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existed names </a:t>
            </a:r>
            <a:r>
              <a:rPr sz="1600" spc="-14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allowed( </a:t>
            </a:r>
            <a:r>
              <a:rPr sz="1600" spc="-17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Tables)</a:t>
            </a:r>
          </a:p>
          <a:p>
            <a:pPr marL="0" marR="0">
              <a:lnSpc>
                <a:spcPts val="1948"/>
              </a:lnSpc>
              <a:spcBef>
                <a:spcPts val="35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Pre-defined</a:t>
            </a:r>
            <a:r>
              <a:rPr sz="16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7" dirty="0">
                <a:solidFill>
                  <a:srgbClr val="000000"/>
                </a:solidFill>
                <a:latin typeface="Calibri"/>
                <a:cs typeface="Calibri"/>
              </a:rPr>
              <a:t>keywords</a:t>
            </a:r>
            <a:r>
              <a:rPr sz="1600" spc="4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4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not allowed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3643803"/>
            <a:ext cx="3945096" cy="28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Blank spaces with a</a:t>
            </a:r>
            <a:r>
              <a:rPr sz="16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name </a:t>
            </a:r>
            <a:r>
              <a:rPr sz="1600" spc="-14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allowed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4229020"/>
            <a:ext cx="1844660" cy="870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20" dirty="0">
                <a:solidFill>
                  <a:srgbClr val="000000"/>
                </a:solidFill>
                <a:latin typeface="Calibri"/>
                <a:cs typeface="Calibri"/>
              </a:rPr>
              <a:t>Valid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 column</a:t>
            </a:r>
            <a:r>
              <a:rPr sz="1600" b="1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names</a:t>
            </a:r>
          </a:p>
          <a:p>
            <a:pPr marL="414832" marR="0">
              <a:lnSpc>
                <a:spcPts val="1948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emp_name</a:t>
            </a:r>
          </a:p>
          <a:p>
            <a:pPr marL="414832" marR="0">
              <a:lnSpc>
                <a:spcPts val="1948"/>
              </a:lnSpc>
              <a:spcBef>
                <a:spcPts val="35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emp@sal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92206" y="4229020"/>
            <a:ext cx="1989180" cy="870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10" dirty="0">
                <a:solidFill>
                  <a:srgbClr val="000000"/>
                </a:solidFill>
                <a:latin typeface="Calibri"/>
                <a:cs typeface="Calibri"/>
              </a:rPr>
              <a:t>Invalid</a:t>
            </a:r>
            <a:r>
              <a:rPr sz="16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column</a:t>
            </a:r>
            <a:r>
              <a:rPr sz="1600" b="1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names</a:t>
            </a:r>
          </a:p>
          <a:p>
            <a:pPr marL="397092" marR="0">
              <a:lnSpc>
                <a:spcPts val="1948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</a:t>
            </a:r>
            <a:r>
              <a:rPr sz="16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</a:p>
          <a:p>
            <a:pPr marL="416904" marR="0">
              <a:lnSpc>
                <a:spcPts val="1948"/>
              </a:lnSpc>
              <a:spcBef>
                <a:spcPts val="35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emp.sal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472" y="5107225"/>
            <a:ext cx="829854" cy="28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emp001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606" y="5107225"/>
            <a:ext cx="460594" cy="28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001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3472" y="5399782"/>
            <a:ext cx="1041453" cy="57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emp_table</a:t>
            </a:r>
          </a:p>
          <a:p>
            <a:pPr marL="0" marR="0">
              <a:lnSpc>
                <a:spcPts val="1948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emp_info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24351" y="5399782"/>
            <a:ext cx="905468" cy="57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</a:p>
          <a:p>
            <a:pPr marL="0" marR="0">
              <a:lnSpc>
                <a:spcPts val="1948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emp-info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795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Oracle CREATE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143000"/>
            <a:ext cx="70104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Syntax:</a:t>
            </a:r>
            <a:endParaRPr lang="en-US" sz="1600" dirty="0"/>
          </a:p>
          <a:p>
            <a:r>
              <a:rPr lang="en-US" sz="1600" b="1" dirty="0"/>
              <a:t>CREATE</a:t>
            </a:r>
            <a:r>
              <a:rPr lang="en-US" sz="1600" dirty="0"/>
              <a:t> </a:t>
            </a:r>
            <a:r>
              <a:rPr lang="en-US" sz="1600" b="1" dirty="0"/>
              <a:t>TABLE</a:t>
            </a:r>
            <a:r>
              <a:rPr lang="en-US" sz="1600" dirty="0"/>
              <a:t> </a:t>
            </a:r>
            <a:r>
              <a:rPr lang="en-US" sz="1600" dirty="0" err="1"/>
              <a:t>table_name</a:t>
            </a:r>
            <a:r>
              <a:rPr lang="en-US" sz="1600" dirty="0"/>
              <a:t>  </a:t>
            </a:r>
          </a:p>
          <a:p>
            <a:r>
              <a:rPr lang="en-US" sz="1600" dirty="0"/>
              <a:t>(   </a:t>
            </a:r>
          </a:p>
          <a:p>
            <a:r>
              <a:rPr lang="en-US" sz="1600" dirty="0"/>
              <a:t>  column1 </a:t>
            </a:r>
            <a:r>
              <a:rPr lang="en-US" sz="1600" dirty="0" err="1"/>
              <a:t>datatype</a:t>
            </a:r>
            <a:r>
              <a:rPr lang="en-US" sz="1600" dirty="0"/>
              <a:t> [ NULL | NOT NULL ],  </a:t>
            </a:r>
          </a:p>
          <a:p>
            <a:r>
              <a:rPr lang="en-US" sz="1600" dirty="0"/>
              <a:t>  column2 </a:t>
            </a:r>
            <a:r>
              <a:rPr lang="en-US" sz="1600" dirty="0" err="1"/>
              <a:t>datatype</a:t>
            </a:r>
            <a:r>
              <a:rPr lang="en-US" sz="1600" dirty="0"/>
              <a:t> [ NULL | NOT NULL ],  </a:t>
            </a:r>
          </a:p>
          <a:p>
            <a:r>
              <a:rPr lang="en-US" sz="1600" dirty="0"/>
              <a:t>  ...  </a:t>
            </a:r>
          </a:p>
          <a:p>
            <a:r>
              <a:rPr lang="en-US" sz="1600" dirty="0"/>
              <a:t>  </a:t>
            </a:r>
            <a:r>
              <a:rPr lang="en-US" sz="1600" dirty="0" err="1"/>
              <a:t>column_n</a:t>
            </a:r>
            <a:r>
              <a:rPr lang="en-US" sz="1600" dirty="0"/>
              <a:t> </a:t>
            </a:r>
            <a:r>
              <a:rPr lang="en-US" sz="1600" dirty="0" err="1"/>
              <a:t>datatype</a:t>
            </a:r>
            <a:r>
              <a:rPr lang="en-US" sz="1600" dirty="0"/>
              <a:t> [ NULL | NOT NULL ]  </a:t>
            </a:r>
          </a:p>
          <a:p>
            <a:r>
              <a:rPr lang="en-US" sz="1600" dirty="0"/>
              <a:t>);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3475672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TABLE</a:t>
            </a:r>
            <a:r>
              <a:rPr lang="en-US" dirty="0"/>
              <a:t> customers  </a:t>
            </a:r>
          </a:p>
          <a:p>
            <a:r>
              <a:rPr lang="en-US" dirty="0"/>
              <a:t>( </a:t>
            </a:r>
            <a:r>
              <a:rPr lang="en-US" dirty="0" err="1"/>
              <a:t>customer_id</a:t>
            </a:r>
            <a:r>
              <a:rPr lang="en-US" dirty="0"/>
              <a:t> number(10) NOT NULL,  </a:t>
            </a:r>
          </a:p>
          <a:p>
            <a:r>
              <a:rPr lang="en-US" dirty="0"/>
              <a:t>  </a:t>
            </a:r>
            <a:r>
              <a:rPr lang="en-US" dirty="0" err="1"/>
              <a:t>customer_name</a:t>
            </a:r>
            <a:r>
              <a:rPr lang="en-US" dirty="0"/>
              <a:t> varchar2(50) NOT NULL,  </a:t>
            </a:r>
          </a:p>
          <a:p>
            <a:r>
              <a:rPr lang="en-US" dirty="0"/>
              <a:t>  city varchar2(50)  </a:t>
            </a:r>
          </a:p>
          <a:p>
            <a:r>
              <a:rPr lang="en-US" dirty="0"/>
              <a:t>); 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INSERT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143000"/>
            <a:ext cx="70104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Syntax:</a:t>
            </a:r>
            <a:endParaRPr lang="en-US" sz="1600" dirty="0"/>
          </a:p>
          <a:p>
            <a:r>
              <a:rPr lang="en-US" sz="1600" b="1" dirty="0"/>
              <a:t>INSERT</a:t>
            </a:r>
            <a:r>
              <a:rPr lang="en-US" sz="1600" dirty="0"/>
              <a:t> </a:t>
            </a:r>
            <a:r>
              <a:rPr lang="en-US" sz="1600" b="1" dirty="0"/>
              <a:t>INTO</a:t>
            </a:r>
            <a:r>
              <a:rPr lang="en-US" sz="1600" dirty="0"/>
              <a:t> TABLE_NAME  </a:t>
            </a:r>
          </a:p>
          <a:p>
            <a:r>
              <a:rPr lang="en-US" sz="1600" dirty="0"/>
              <a:t>[(col1, col2, col3,.... col N)]  </a:t>
            </a:r>
          </a:p>
          <a:p>
            <a:r>
              <a:rPr lang="en-US" sz="1600" b="1" dirty="0"/>
              <a:t>VALUES</a:t>
            </a:r>
            <a:r>
              <a:rPr lang="en-US" sz="1600" dirty="0"/>
              <a:t> (value1, value2, value 3, .... Value N);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580382"/>
            <a:ext cx="70104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Syntax:</a:t>
            </a:r>
            <a:endParaRPr lang="en-US" sz="1600" dirty="0"/>
          </a:p>
          <a:p>
            <a:r>
              <a:rPr lang="en-US" sz="1600" b="1" dirty="0"/>
              <a:t>INSERT</a:t>
            </a:r>
            <a:r>
              <a:rPr lang="en-US" sz="1600" dirty="0"/>
              <a:t> </a:t>
            </a:r>
            <a:r>
              <a:rPr lang="en-US" sz="1600" b="1" dirty="0"/>
              <a:t>INTO</a:t>
            </a:r>
            <a:r>
              <a:rPr lang="en-US" sz="1600" dirty="0"/>
              <a:t> TABLE_NAME  </a:t>
            </a:r>
          </a:p>
          <a:p>
            <a:r>
              <a:rPr lang="en-US" sz="1600" dirty="0"/>
              <a:t>[(col1, col2, col3,.... col N)]  </a:t>
            </a:r>
          </a:p>
          <a:p>
            <a:r>
              <a:rPr lang="en-US" sz="1600" b="1" dirty="0"/>
              <a:t>VALUES</a:t>
            </a:r>
            <a:r>
              <a:rPr lang="en-US" sz="1600" dirty="0"/>
              <a:t> (value1, value2, value 3, .... Value N);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49812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Syntax of SELECT Query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66800" y="3131403"/>
            <a:ext cx="70104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</a:t>
            </a:r>
            <a:r>
              <a:rPr lang="en-US" sz="1600" dirty="0"/>
              <a:t>,</a:t>
            </a:r>
            <a:r>
              <a:rPr lang="en-US" sz="1600" i="1" dirty="0"/>
              <a:t> column2, ...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>;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063425"/>
            <a:ext cx="7010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Syntax:</a:t>
            </a:r>
            <a:endParaRPr lang="en-US" sz="1600" dirty="0"/>
          </a:p>
          <a:p>
            <a:r>
              <a:rPr lang="en-US" sz="1600" dirty="0"/>
              <a:t>SELECT * FROM </a:t>
            </a:r>
            <a:r>
              <a:rPr lang="en-US" sz="1600" i="1" dirty="0" err="1"/>
              <a:t>table_name</a:t>
            </a:r>
            <a:r>
              <a:rPr lang="en-US" sz="1600" dirty="0"/>
              <a:t>; 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7010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SELECT statement is used to select data from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returned is stored in a result table, called the result-set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30512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Alias Column Syntax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1752600"/>
            <a:ext cx="701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Syntax: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dirty="0"/>
              <a:t> AS </a:t>
            </a:r>
            <a:r>
              <a:rPr lang="en-US" i="1" dirty="0" err="1"/>
              <a:t>alias_name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  <a:p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93272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Deleting Tables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To delete a table use</a:t>
            </a:r>
          </a:p>
          <a:p>
            <a:endParaRPr lang="en-GB" sz="900"/>
          </a:p>
          <a:p>
            <a:r>
              <a:rPr lang="en-GB" sz="2400" b="1">
                <a:latin typeface="Courier New" panose="02070309020205020404" pitchFamily="49" charset="0"/>
              </a:rPr>
              <a:t>DROP TABLE </a:t>
            </a:r>
          </a:p>
          <a:p>
            <a:r>
              <a:rPr lang="en-GB" sz="2400" b="1">
                <a:latin typeface="Courier New" panose="02070309020205020404" pitchFamily="49" charset="0"/>
              </a:rPr>
              <a:t>  [IF EXISTS]</a:t>
            </a:r>
          </a:p>
          <a:p>
            <a:r>
              <a:rPr lang="en-GB" sz="2400" b="1">
                <a:latin typeface="Courier New" panose="02070309020205020404" pitchFamily="49" charset="0"/>
              </a:rPr>
              <a:t>  &lt;name&gt;</a:t>
            </a:r>
            <a:endParaRPr lang="en-GB" sz="2400">
              <a:latin typeface="Courier New" panose="02070309020205020404" pitchFamily="49" charset="0"/>
            </a:endParaRPr>
          </a:p>
          <a:p>
            <a:endParaRPr lang="en-GB" sz="900"/>
          </a:p>
          <a:p>
            <a:r>
              <a:rPr lang="en-GB" sz="2400"/>
              <a:t>Example:</a:t>
            </a:r>
          </a:p>
          <a:p>
            <a:endParaRPr lang="en-GB" sz="900"/>
          </a:p>
          <a:p>
            <a:r>
              <a:rPr lang="en-GB" sz="2400" b="1">
                <a:latin typeface="Courier New" panose="02070309020205020404" pitchFamily="49" charset="0"/>
              </a:rPr>
              <a:t>DROP TABLE Module</a:t>
            </a:r>
            <a:endParaRPr lang="en-GB" sz="24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b="1">
                <a:solidFill>
                  <a:schemeClr val="tx2"/>
                </a:solidFill>
              </a:rPr>
              <a:t>BE CAREFUL</a:t>
            </a:r>
            <a:r>
              <a:rPr lang="en-GB" sz="2400"/>
              <a:t> with any SQL statement with DROP in it</a:t>
            </a:r>
          </a:p>
          <a:p>
            <a:pPr lvl="1"/>
            <a:r>
              <a:rPr lang="en-GB"/>
              <a:t>You will delete any information in the table as well</a:t>
            </a:r>
          </a:p>
          <a:p>
            <a:pPr lvl="1"/>
            <a:r>
              <a:rPr lang="en-GB"/>
              <a:t>You won’t normally be asked to confirm</a:t>
            </a:r>
          </a:p>
          <a:p>
            <a:pPr lvl="1"/>
            <a:r>
              <a:rPr lang="en-GB"/>
              <a:t>There is no easy way to undo the changes</a:t>
            </a:r>
          </a:p>
        </p:txBody>
      </p:sp>
    </p:spTree>
    <p:extLst>
      <p:ext uri="{BB962C8B-B14F-4D97-AF65-F5344CB8AC3E}">
        <p14:creationId xmlns:p14="http://schemas.microsoft.com/office/powerpoint/2010/main" val="268306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TRUNCATE Command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620000" cy="45720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The TRUNCATE TABLE command deletes the data inside a table, but not the table itself.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cs typeface="Arial" panose="020B0604020202020204" pitchFamily="34" charset="0"/>
              </a:rPr>
              <a:t>Syntax:</a:t>
            </a:r>
            <a:endParaRPr lang="en-US" sz="24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cs typeface="Arial" panose="020B0604020202020204" pitchFamily="34" charset="0"/>
              </a:rPr>
              <a:t>TRUNCATE TABLE &lt;</a:t>
            </a:r>
            <a:r>
              <a:rPr lang="en-US" sz="1800" dirty="0" err="1">
                <a:cs typeface="Arial" panose="020B0604020202020204" pitchFamily="34" charset="0"/>
              </a:rPr>
              <a:t>Table_name</a:t>
            </a:r>
            <a:r>
              <a:rPr lang="en-US" sz="1800" dirty="0">
                <a:cs typeface="Arial" panose="020B0604020202020204" pitchFamily="34" charset="0"/>
              </a:rPr>
              <a:t>&gt;</a:t>
            </a:r>
            <a:endParaRPr lang="en-US" sz="24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sz="1800" dirty="0">
                <a:cs typeface="Arial" panose="020B0604020202020204" pitchFamily="34" charset="0"/>
              </a:rPr>
            </a:br>
            <a:endParaRPr lang="en-US" sz="24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cs typeface="Arial" panose="020B0604020202020204" pitchFamily="34" charset="0"/>
              </a:rPr>
              <a:t>Example:</a:t>
            </a:r>
            <a:endParaRPr lang="en-US" sz="24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cs typeface="Arial" panose="020B0604020202020204" pitchFamily="34" charset="0"/>
              </a:rPr>
              <a:t>TRUNCATE TABLE Student;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63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400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Changing Tables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 dirty="0"/>
              <a:t>Sometimes you want to change the structure of an existing table</a:t>
            </a:r>
          </a:p>
          <a:p>
            <a:pPr lvl="1"/>
            <a:r>
              <a:rPr lang="en-GB" sz="2000" dirty="0"/>
              <a:t>One way is to DROP it then rebuild it</a:t>
            </a:r>
          </a:p>
          <a:p>
            <a:pPr lvl="1"/>
            <a:r>
              <a:rPr lang="en-GB" sz="2000" dirty="0"/>
              <a:t>This is dangerous, so there is the ALTER TABLE command instead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800"/>
              <a:t>ALTER TABLE can</a:t>
            </a:r>
          </a:p>
          <a:p>
            <a:pPr lvl="1"/>
            <a:r>
              <a:rPr lang="en-GB" sz="2000"/>
              <a:t>Add a new column</a:t>
            </a:r>
          </a:p>
          <a:p>
            <a:pPr lvl="1"/>
            <a:r>
              <a:rPr lang="en-GB" sz="2000"/>
              <a:t>Remove an existing column</a:t>
            </a:r>
          </a:p>
          <a:p>
            <a:pPr lvl="1"/>
            <a:r>
              <a:rPr lang="en-GB" sz="2000"/>
              <a:t>Add a new constraint</a:t>
            </a:r>
          </a:p>
          <a:p>
            <a:pPr lvl="1"/>
            <a:r>
              <a:rPr lang="en-GB" sz="2000"/>
              <a:t>Remove an existing constraint</a:t>
            </a:r>
          </a:p>
        </p:txBody>
      </p:sp>
    </p:spTree>
    <p:extLst>
      <p:ext uri="{BB962C8B-B14F-4D97-AF65-F5344CB8AC3E}">
        <p14:creationId xmlns:p14="http://schemas.microsoft.com/office/powerpoint/2010/main" val="13493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510540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838200"/>
            <a:ext cx="7391400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Wingdings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called data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meaningless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can be of following forms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</a:pPr>
            <a:b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Wingdings" pitchFamily="2" charset="2"/>
              <a:buChar char="§"/>
            </a:pPr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Wingdings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Processed 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called information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meaningful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Information can be any type of data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200400" y="1905000"/>
          <a:ext cx="5867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kumimoji="1" lang="en-US" sz="2000" b="1" kern="0" dirty="0">
                <a:solidFill>
                  <a:srgbClr val="CC3300"/>
                </a:solidFill>
                <a:effectLst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Data and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0" y="6172200"/>
            <a:ext cx="1752600" cy="5334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169872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ALTERing Columns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add or remove columns use</a:t>
            </a:r>
          </a:p>
          <a:p>
            <a:pPr marL="0" indent="0"/>
            <a:endParaRPr lang="en-GB" sz="9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ALTER TABLE &lt;table&gt;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ADD COLUMN &lt;col&gt;</a:t>
            </a:r>
          </a:p>
          <a:p>
            <a:pPr marL="0" indent="0">
              <a:buNone/>
            </a:pPr>
            <a:endParaRPr lang="en-GB" sz="9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ALTER TABLE &lt;table&gt;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DROP COLUMN &lt;name&gt;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3836" y="1578429"/>
            <a:ext cx="2914650" cy="325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ALTER TABLE Student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ADD COLUMN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Degree VARCHAR(50)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ALTER TABLE Student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DROP COLUMN Degree</a:t>
            </a:r>
          </a:p>
        </p:txBody>
      </p:sp>
    </p:spTree>
    <p:extLst>
      <p:ext uri="{BB962C8B-B14F-4D97-AF65-F5344CB8AC3E}">
        <p14:creationId xmlns:p14="http://schemas.microsoft.com/office/powerpoint/2010/main" val="415671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ALTERing</a:t>
            </a:r>
            <a:r>
              <a:rPr lang="en-GB" dirty="0"/>
              <a:t>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114" y="2261341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GB" dirty="0">
                <a:solidFill>
                  <a:prstClr val="black"/>
                </a:solidFill>
              </a:rPr>
              <a:t>To modify columns use</a:t>
            </a: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ALTER TABLE 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table_name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 MODIFY (&lt;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column_name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 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NewDataType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&gt;(&lt;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NewSize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4941" y="2419644"/>
            <a:ext cx="390683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GB" dirty="0">
                <a:solidFill>
                  <a:prstClr val="black"/>
                </a:solidFill>
              </a:rPr>
              <a:t>Examples</a:t>
            </a: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ALTER TABLE Student </a:t>
            </a: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MODIFY (Name Varchar2(40));</a:t>
            </a:r>
          </a:p>
        </p:txBody>
      </p:sp>
    </p:spTree>
    <p:extLst>
      <p:ext uri="{BB962C8B-B14F-4D97-AF65-F5344CB8AC3E}">
        <p14:creationId xmlns:p14="http://schemas.microsoft.com/office/powerpoint/2010/main" val="171202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WhatsApp No. : 9564842816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RENAME Command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714" y="2152484"/>
            <a:ext cx="341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Syntax:</a:t>
            </a:r>
            <a:endParaRPr lang="en-US" sz="2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RENAME &lt;</a:t>
            </a:r>
            <a:r>
              <a:rPr lang="en-US" b="1" dirty="0" err="1">
                <a:solidFill>
                  <a:prstClr val="black"/>
                </a:solidFill>
                <a:cs typeface="Arial" panose="020B0604020202020204" pitchFamily="34" charset="0"/>
              </a:rPr>
              <a:t>OldTableName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&gt; TO &lt;</a:t>
            </a:r>
            <a:r>
              <a:rPr lang="en-US" b="1" dirty="0" err="1">
                <a:solidFill>
                  <a:prstClr val="black"/>
                </a:solidFill>
                <a:cs typeface="Arial" panose="020B0604020202020204" pitchFamily="34" charset="0"/>
              </a:rPr>
              <a:t>NewTableName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&gt;</a:t>
            </a:r>
            <a:b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</a:br>
            <a:b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0284" y="2027758"/>
            <a:ext cx="3201261" cy="1897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r>
              <a:rPr lang="en-GB" dirty="0">
                <a:solidFill>
                  <a:prstClr val="black"/>
                </a:solidFill>
              </a:rPr>
              <a:t>Examples</a:t>
            </a:r>
          </a:p>
          <a:p>
            <a:pPr>
              <a:spcBef>
                <a:spcPts val="435"/>
              </a:spcBef>
              <a:buClr>
                <a:srgbClr val="D34817"/>
              </a:buClr>
              <a:buSzPct val="85000"/>
            </a:pPr>
            <a:endParaRPr lang="en-US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RENAME &lt;Student&gt; TO &lt;Stu&gt;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The old name table was 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Student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now new name is the 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Stu</a:t>
            </a:r>
            <a:endParaRPr lang="en-US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64917"/>
            <a:ext cx="164148" cy="184666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750" b="1" dirty="0">
                <a:solidFill>
                  <a:prstClr val="black"/>
                </a:solidFill>
                <a:latin typeface="Perpetua"/>
                <a:cs typeface="Arial" panose="020B0604020202020204" pitchFamily="34" charset="0"/>
              </a:rPr>
              <a:t>.</a:t>
            </a:r>
            <a:endParaRPr lang="en-US" sz="135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68308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Restriction on the ALTER TABLE</a:t>
            </a:r>
            <a:endParaRPr lang="en-GB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16428" y="2286000"/>
            <a:ext cx="7391400" cy="3257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ALTER TABLE clause the following tasks cannot be performed.</a:t>
            </a:r>
          </a:p>
          <a:p>
            <a:r>
              <a:rPr lang="en-US" dirty="0"/>
              <a:t>Change the name of the table</a:t>
            </a:r>
          </a:p>
          <a:p>
            <a:r>
              <a:rPr lang="en-US" dirty="0"/>
              <a:t>Decrease the size of a column if table data exists</a:t>
            </a:r>
          </a:p>
        </p:txBody>
      </p:sp>
    </p:spTree>
    <p:extLst>
      <p:ext uri="{BB962C8B-B14F-4D97-AF65-F5344CB8AC3E}">
        <p14:creationId xmlns:p14="http://schemas.microsoft.com/office/powerpoint/2010/main" val="67182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INSERT, UPDATE, DELETE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1800" b="1">
                <a:latin typeface="Courier New" panose="02070309020205020404" pitchFamily="49" charset="0"/>
              </a:rPr>
              <a:t>INSERT</a:t>
            </a:r>
            <a:r>
              <a:rPr lang="en-GB" sz="1800"/>
              <a:t> - add a row to a table</a:t>
            </a:r>
          </a:p>
          <a:p>
            <a:endParaRPr lang="en-GB" sz="1800"/>
          </a:p>
          <a:p>
            <a:r>
              <a:rPr lang="en-GB" sz="1800" b="1">
                <a:latin typeface="Courier New" panose="02070309020205020404" pitchFamily="49" charset="0"/>
              </a:rPr>
              <a:t>UPDATE</a:t>
            </a:r>
            <a:r>
              <a:rPr lang="en-GB" sz="1800"/>
              <a:t> - change row(s) in a table</a:t>
            </a:r>
          </a:p>
          <a:p>
            <a:endParaRPr lang="en-GB" sz="1800" b="1">
              <a:latin typeface="Courier New" panose="02070309020205020404" pitchFamily="49" charset="0"/>
            </a:endParaRPr>
          </a:p>
          <a:p>
            <a:r>
              <a:rPr lang="en-GB" sz="1800" b="1">
                <a:latin typeface="Courier New" panose="02070309020205020404" pitchFamily="49" charset="0"/>
              </a:rPr>
              <a:t>DELETE</a:t>
            </a:r>
            <a:r>
              <a:rPr lang="en-GB" sz="1800"/>
              <a:t> - remove row(s) from a table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800" b="1">
                <a:latin typeface="Courier New" panose="02070309020205020404" pitchFamily="49" charset="0"/>
              </a:rPr>
              <a:t>UPDATE</a:t>
            </a:r>
            <a:r>
              <a:rPr lang="en-GB" sz="1800"/>
              <a:t> and </a:t>
            </a:r>
            <a:r>
              <a:rPr lang="en-GB" sz="1800" b="1">
                <a:latin typeface="Courier New" panose="02070309020205020404" pitchFamily="49" charset="0"/>
              </a:rPr>
              <a:t>DELETE</a:t>
            </a:r>
            <a:r>
              <a:rPr lang="en-GB" sz="1800"/>
              <a:t> use ‘</a:t>
            </a:r>
            <a:r>
              <a:rPr lang="en-GB" sz="1800" b="1">
                <a:latin typeface="Courier New" panose="02070309020205020404" pitchFamily="49" charset="0"/>
              </a:rPr>
              <a:t>WHERE</a:t>
            </a:r>
            <a:r>
              <a:rPr lang="en-GB" sz="1800"/>
              <a:t> clauses’ to specify which rows to change or remove</a:t>
            </a:r>
          </a:p>
          <a:p>
            <a:r>
              <a:rPr lang="en-GB" sz="1800"/>
              <a:t>BE CAREFUL with these - an incorrect </a:t>
            </a:r>
            <a:r>
              <a:rPr lang="en-GB" sz="1800" b="1">
                <a:latin typeface="Courier New" panose="02070309020205020404" pitchFamily="49" charset="0"/>
              </a:rPr>
              <a:t>WHERE</a:t>
            </a:r>
            <a:r>
              <a:rPr lang="en-GB" sz="1800"/>
              <a:t> clause can destroy lots of data</a:t>
            </a:r>
          </a:p>
        </p:txBody>
      </p:sp>
    </p:spTree>
    <p:extLst>
      <p:ext uri="{BB962C8B-B14F-4D97-AF65-F5344CB8AC3E}">
        <p14:creationId xmlns:p14="http://schemas.microsoft.com/office/powerpoint/2010/main" val="73510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INSERT INTO 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&lt;table&gt;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(col1, col2, …)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VALUES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(val1, val2, …)</a:t>
            </a:r>
          </a:p>
          <a:p>
            <a:endParaRPr lang="en-GB" sz="1800" b="1">
              <a:latin typeface="Courier New" panose="02070309020205020404" pitchFamily="49" charset="0"/>
            </a:endParaRPr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The number of columns and values must be the same</a:t>
            </a:r>
          </a:p>
          <a:p>
            <a:pPr lvl="1"/>
            <a:r>
              <a:rPr lang="en-GB" dirty="0"/>
              <a:t>If you are adding a value to every column, you don’t have to list them</a:t>
            </a:r>
          </a:p>
          <a:p>
            <a:pPr lvl="1"/>
            <a:r>
              <a:rPr lang="en-GB" dirty="0"/>
              <a:t>SQL doesn’t require that all rows are different (unless a constraint says so)</a:t>
            </a:r>
          </a:p>
        </p:txBody>
      </p:sp>
    </p:spTree>
    <p:extLst>
      <p:ext uri="{BB962C8B-B14F-4D97-AF65-F5344CB8AC3E}">
        <p14:creationId xmlns:p14="http://schemas.microsoft.com/office/powerpoint/2010/main" val="150101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</a:t>
            </a:r>
          </a:p>
        </p:txBody>
      </p:sp>
      <p:grpSp>
        <p:nvGrpSpPr>
          <p:cNvPr id="28675" name="Group 1027"/>
          <p:cNvGrpSpPr>
            <a:grpSpLocks/>
          </p:cNvGrpSpPr>
          <p:nvPr/>
        </p:nvGrpSpPr>
        <p:grpSpPr bwMode="auto">
          <a:xfrm>
            <a:off x="1371600" y="3314700"/>
            <a:ext cx="1448991" cy="1094185"/>
            <a:chOff x="288" y="1776"/>
            <a:chExt cx="1217" cy="919"/>
          </a:xfrm>
        </p:grpSpPr>
        <p:sp>
          <p:nvSpPr>
            <p:cNvPr id="28676" name="Text Box 1028"/>
            <p:cNvSpPr txBox="1">
              <a:spLocks noChangeArrowheads="1"/>
            </p:cNvSpPr>
            <p:nvPr/>
          </p:nvSpPr>
          <p:spPr bwMode="auto">
            <a:xfrm>
              <a:off x="28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77" name="Text Box 1029"/>
            <p:cNvSpPr txBox="1">
              <a:spLocks noChangeArrowheads="1"/>
            </p:cNvSpPr>
            <p:nvPr/>
          </p:nvSpPr>
          <p:spPr bwMode="auto">
            <a:xfrm>
              <a:off x="288" y="2016"/>
              <a:ext cx="301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78" name="Text Box 1030"/>
            <p:cNvSpPr txBox="1">
              <a:spLocks noChangeArrowheads="1"/>
            </p:cNvSpPr>
            <p:nvPr/>
          </p:nvSpPr>
          <p:spPr bwMode="auto">
            <a:xfrm>
              <a:off x="576" y="2016"/>
              <a:ext cx="54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endParaRPr lang="en-GB" sz="135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79" name="Text Box 1031"/>
            <p:cNvSpPr txBox="1">
              <a:spLocks noChangeArrowheads="1"/>
            </p:cNvSpPr>
            <p:nvPr/>
          </p:nvSpPr>
          <p:spPr bwMode="auto">
            <a:xfrm>
              <a:off x="1056" y="2016"/>
              <a:ext cx="449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0" name="Rectangle 1032"/>
            <p:cNvSpPr>
              <a:spLocks noChangeArrowheads="1"/>
            </p:cNvSpPr>
            <p:nvPr/>
          </p:nvSpPr>
          <p:spPr bwMode="auto">
            <a:xfrm>
              <a:off x="288" y="2016"/>
              <a:ext cx="115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81" name="Line 1033"/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82" name="Line 1034"/>
            <p:cNvSpPr>
              <a:spLocks noChangeShapeType="1"/>
            </p:cNvSpPr>
            <p:nvPr/>
          </p:nvSpPr>
          <p:spPr bwMode="auto">
            <a:xfrm>
              <a:off x="57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83" name="Line 1035"/>
            <p:cNvSpPr>
              <a:spLocks noChangeShapeType="1"/>
            </p:cNvSpPr>
            <p:nvPr/>
          </p:nvSpPr>
          <p:spPr bwMode="auto">
            <a:xfrm>
              <a:off x="105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8684" name="Group 1036"/>
          <p:cNvGrpSpPr>
            <a:grpSpLocks/>
          </p:cNvGrpSpPr>
          <p:nvPr/>
        </p:nvGrpSpPr>
        <p:grpSpPr bwMode="auto">
          <a:xfrm>
            <a:off x="6057900" y="3200400"/>
            <a:ext cx="1448991" cy="1301353"/>
            <a:chOff x="288" y="1776"/>
            <a:chExt cx="1217" cy="1093"/>
          </a:xfrm>
        </p:grpSpPr>
        <p:sp>
          <p:nvSpPr>
            <p:cNvPr id="28685" name="Text Box 1037"/>
            <p:cNvSpPr txBox="1">
              <a:spLocks noChangeArrowheads="1"/>
            </p:cNvSpPr>
            <p:nvPr/>
          </p:nvSpPr>
          <p:spPr bwMode="auto">
            <a:xfrm>
              <a:off x="28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86" name="Text Box 1038"/>
            <p:cNvSpPr txBox="1">
              <a:spLocks noChangeArrowheads="1"/>
            </p:cNvSpPr>
            <p:nvPr/>
          </p:nvSpPr>
          <p:spPr bwMode="auto">
            <a:xfrm>
              <a:off x="288" y="2016"/>
              <a:ext cx="30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87" name="Text Box 1039"/>
            <p:cNvSpPr txBox="1">
              <a:spLocks noChangeArrowheads="1"/>
            </p:cNvSpPr>
            <p:nvPr/>
          </p:nvSpPr>
          <p:spPr bwMode="auto">
            <a:xfrm>
              <a:off x="576" y="2016"/>
              <a:ext cx="543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  <a:p>
              <a:endParaRPr lang="en-GB" sz="135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8" name="Text Box 1040"/>
            <p:cNvSpPr txBox="1">
              <a:spLocks noChangeArrowheads="1"/>
            </p:cNvSpPr>
            <p:nvPr/>
          </p:nvSpPr>
          <p:spPr bwMode="auto">
            <a:xfrm>
              <a:off x="1056" y="2016"/>
              <a:ext cx="44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endParaRPr lang="en-GB" sz="135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9" name="Rectangle 1041"/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90" name="Line 1042"/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91" name="Line 1043"/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92" name="Line 1044"/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8693" name="Group 1045"/>
          <p:cNvGrpSpPr>
            <a:grpSpLocks/>
          </p:cNvGrpSpPr>
          <p:nvPr/>
        </p:nvGrpSpPr>
        <p:grpSpPr bwMode="auto">
          <a:xfrm>
            <a:off x="6057900" y="2057400"/>
            <a:ext cx="1448991" cy="1301353"/>
            <a:chOff x="288" y="1776"/>
            <a:chExt cx="1217" cy="1093"/>
          </a:xfrm>
        </p:grpSpPr>
        <p:sp>
          <p:nvSpPr>
            <p:cNvPr id="28694" name="Text Box 1046"/>
            <p:cNvSpPr txBox="1">
              <a:spLocks noChangeArrowheads="1"/>
            </p:cNvSpPr>
            <p:nvPr/>
          </p:nvSpPr>
          <p:spPr bwMode="auto">
            <a:xfrm>
              <a:off x="28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95" name="Text Box 1047"/>
            <p:cNvSpPr txBox="1">
              <a:spLocks noChangeArrowheads="1"/>
            </p:cNvSpPr>
            <p:nvPr/>
          </p:nvSpPr>
          <p:spPr bwMode="auto">
            <a:xfrm>
              <a:off x="288" y="2016"/>
              <a:ext cx="30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6" name="Text Box 1048"/>
            <p:cNvSpPr txBox="1">
              <a:spLocks noChangeArrowheads="1"/>
            </p:cNvSpPr>
            <p:nvPr/>
          </p:nvSpPr>
          <p:spPr bwMode="auto">
            <a:xfrm>
              <a:off x="576" y="2016"/>
              <a:ext cx="543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  <a:p>
              <a:endParaRPr lang="en-GB" sz="135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7" name="Text Box 1049"/>
            <p:cNvSpPr txBox="1">
              <a:spLocks noChangeArrowheads="1"/>
            </p:cNvSpPr>
            <p:nvPr/>
          </p:nvSpPr>
          <p:spPr bwMode="auto">
            <a:xfrm>
              <a:off x="1056" y="2016"/>
              <a:ext cx="44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698" name="Rectangle 1050"/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699" name="Line 1051"/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700" name="Line 1052"/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701" name="Line 1053"/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8702" name="Group 1054"/>
          <p:cNvGrpSpPr>
            <a:grpSpLocks/>
          </p:cNvGrpSpPr>
          <p:nvPr/>
        </p:nvGrpSpPr>
        <p:grpSpPr bwMode="auto">
          <a:xfrm>
            <a:off x="6057900" y="4286250"/>
            <a:ext cx="1448991" cy="1301353"/>
            <a:chOff x="288" y="1776"/>
            <a:chExt cx="1217" cy="1093"/>
          </a:xfrm>
        </p:grpSpPr>
        <p:sp>
          <p:nvSpPr>
            <p:cNvPr id="28703" name="Text Box 1055"/>
            <p:cNvSpPr txBox="1">
              <a:spLocks noChangeArrowheads="1"/>
            </p:cNvSpPr>
            <p:nvPr/>
          </p:nvSpPr>
          <p:spPr bwMode="auto">
            <a:xfrm>
              <a:off x="28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704" name="Text Box 1056"/>
            <p:cNvSpPr txBox="1">
              <a:spLocks noChangeArrowheads="1"/>
            </p:cNvSpPr>
            <p:nvPr/>
          </p:nvSpPr>
          <p:spPr bwMode="auto">
            <a:xfrm>
              <a:off x="288" y="2016"/>
              <a:ext cx="30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705" name="Text Box 1057"/>
            <p:cNvSpPr txBox="1">
              <a:spLocks noChangeArrowheads="1"/>
            </p:cNvSpPr>
            <p:nvPr/>
          </p:nvSpPr>
          <p:spPr bwMode="auto">
            <a:xfrm>
              <a:off x="576" y="2016"/>
              <a:ext cx="543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  <a:p>
              <a:endParaRPr lang="en-GB" sz="135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6" name="Text Box 1058"/>
            <p:cNvSpPr txBox="1">
              <a:spLocks noChangeArrowheads="1"/>
            </p:cNvSpPr>
            <p:nvPr/>
          </p:nvSpPr>
          <p:spPr bwMode="auto">
            <a:xfrm>
              <a:off x="1056" y="2016"/>
              <a:ext cx="44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707" name="Rectangle 1059"/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708" name="Line 1060"/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709" name="Line 1061"/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710" name="Line 1062"/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711" name="Text Box 1063"/>
          <p:cNvSpPr txBox="1">
            <a:spLocks noChangeArrowheads="1"/>
          </p:cNvSpPr>
          <p:nvPr/>
        </p:nvSpPr>
        <p:spPr bwMode="auto">
          <a:xfrm>
            <a:off x="3314700" y="2400300"/>
            <a:ext cx="247696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(ID, Name, Year)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VALUES (2, ‘Mary’, 3)</a:t>
            </a:r>
          </a:p>
        </p:txBody>
      </p:sp>
      <p:sp>
        <p:nvSpPr>
          <p:cNvPr id="28712" name="Text Box 1064"/>
          <p:cNvSpPr txBox="1">
            <a:spLocks noChangeArrowheads="1"/>
          </p:cNvSpPr>
          <p:nvPr/>
        </p:nvSpPr>
        <p:spPr bwMode="auto">
          <a:xfrm>
            <a:off x="3314701" y="3543300"/>
            <a:ext cx="2164375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(Name, ID)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VALUES (‘Mary’, 2)</a:t>
            </a:r>
          </a:p>
        </p:txBody>
      </p:sp>
      <p:sp>
        <p:nvSpPr>
          <p:cNvPr id="28713" name="Text Box 1065"/>
          <p:cNvSpPr txBox="1">
            <a:spLocks noChangeArrowheads="1"/>
          </p:cNvSpPr>
          <p:nvPr/>
        </p:nvSpPr>
        <p:spPr bwMode="auto">
          <a:xfrm>
            <a:off x="3314700" y="4629150"/>
            <a:ext cx="23907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VALUES (2, ‘Mary’, 3)</a:t>
            </a:r>
          </a:p>
          <a:p>
            <a:endParaRPr lang="en-GB" sz="1350" b="1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8714" name="AutoShape 1066"/>
          <p:cNvCxnSpPr>
            <a:cxnSpLocks noChangeShapeType="1"/>
            <a:stCxn id="28680" idx="3"/>
            <a:endCxn id="28711" idx="1"/>
          </p:cNvCxnSpPr>
          <p:nvPr/>
        </p:nvCxnSpPr>
        <p:spPr bwMode="auto">
          <a:xfrm flipV="1">
            <a:off x="2743200" y="2758091"/>
            <a:ext cx="571500" cy="11281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5" name="AutoShape 1067"/>
          <p:cNvCxnSpPr>
            <a:cxnSpLocks noChangeShapeType="1"/>
            <a:stCxn id="28681" idx="1"/>
            <a:endCxn id="28712" idx="1"/>
          </p:cNvCxnSpPr>
          <p:nvPr/>
        </p:nvCxnSpPr>
        <p:spPr bwMode="auto">
          <a:xfrm>
            <a:off x="2743200" y="3886201"/>
            <a:ext cx="571501" cy="148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6" name="AutoShape 1068"/>
          <p:cNvCxnSpPr>
            <a:cxnSpLocks noChangeShapeType="1"/>
            <a:stCxn id="28680" idx="3"/>
            <a:endCxn id="28713" idx="1"/>
          </p:cNvCxnSpPr>
          <p:nvPr/>
        </p:nvCxnSpPr>
        <p:spPr bwMode="auto">
          <a:xfrm>
            <a:off x="2743200" y="3886200"/>
            <a:ext cx="571500" cy="1204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7" name="AutoShape 1069"/>
          <p:cNvCxnSpPr>
            <a:cxnSpLocks noChangeShapeType="1"/>
            <a:stCxn id="28713" idx="3"/>
            <a:endCxn id="28707" idx="1"/>
          </p:cNvCxnSpPr>
          <p:nvPr/>
        </p:nvCxnSpPr>
        <p:spPr bwMode="auto">
          <a:xfrm flipV="1">
            <a:off x="5705475" y="4972050"/>
            <a:ext cx="352425" cy="1187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8" name="AutoShape 1070"/>
          <p:cNvCxnSpPr>
            <a:cxnSpLocks noChangeShapeType="1"/>
            <a:stCxn id="28712" idx="3"/>
            <a:endCxn id="28689" idx="1"/>
          </p:cNvCxnSpPr>
          <p:nvPr/>
        </p:nvCxnSpPr>
        <p:spPr bwMode="auto">
          <a:xfrm flipV="1">
            <a:off x="5479076" y="3886200"/>
            <a:ext cx="578824" cy="14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9" name="AutoShape 1071"/>
          <p:cNvCxnSpPr>
            <a:cxnSpLocks noChangeShapeType="1"/>
            <a:stCxn id="28711" idx="3"/>
            <a:endCxn id="28698" idx="1"/>
          </p:cNvCxnSpPr>
          <p:nvPr/>
        </p:nvCxnSpPr>
        <p:spPr bwMode="auto">
          <a:xfrm flipV="1">
            <a:off x="5791660" y="2743200"/>
            <a:ext cx="266240" cy="14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771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UPDATE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UPDATE &lt;table&gt;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SET col1 = val1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[,col2 = val2…]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[WHERE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&lt;condition&gt;]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All rows where the condition is true have the columns set to the given values</a:t>
            </a:r>
          </a:p>
          <a:p>
            <a:pPr lvl="1"/>
            <a:r>
              <a:rPr lang="en-GB" dirty="0"/>
              <a:t>If no condition is given all rows are changed so BE CAREFUL </a:t>
            </a:r>
          </a:p>
          <a:p>
            <a:pPr lvl="1"/>
            <a:r>
              <a:rPr lang="en-GB" dirty="0"/>
              <a:t>Values are constants or can be computed from columns</a:t>
            </a:r>
          </a:p>
        </p:txBody>
      </p:sp>
    </p:spTree>
    <p:extLst>
      <p:ext uri="{BB962C8B-B14F-4D97-AF65-F5344CB8AC3E}">
        <p14:creationId xmlns:p14="http://schemas.microsoft.com/office/powerpoint/2010/main" val="381909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UPDATE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485900" y="2971801"/>
            <a:ext cx="1448991" cy="1509713"/>
            <a:chOff x="1008" y="1776"/>
            <a:chExt cx="1217" cy="1268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100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1008" y="2016"/>
              <a:ext cx="301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543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Mark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Anne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776" y="2016"/>
              <a:ext cx="44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6000751" y="3943351"/>
            <a:ext cx="1448991" cy="1509713"/>
            <a:chOff x="4080" y="2736"/>
            <a:chExt cx="1217" cy="1268"/>
          </a:xfrm>
        </p:grpSpPr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4080" y="273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080" y="2976"/>
              <a:ext cx="301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368" y="2976"/>
              <a:ext cx="543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Mark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Anne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4848" y="2976"/>
              <a:ext cx="44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080" y="297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080" y="32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436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484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486151" y="4457701"/>
            <a:ext cx="21643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UPDATE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SET Year = Year + 1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486151" y="2536032"/>
            <a:ext cx="1878806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UPDATE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SET Year = 1,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   Name = ‘Jane’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WHERE ID = 4</a:t>
            </a:r>
          </a:p>
        </p:txBody>
      </p: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6000751" y="1943101"/>
            <a:ext cx="1448991" cy="1509713"/>
            <a:chOff x="4080" y="2736"/>
            <a:chExt cx="1217" cy="1268"/>
          </a:xfrm>
        </p:grpSpPr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080" y="273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4080" y="2976"/>
              <a:ext cx="301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4368" y="2976"/>
              <a:ext cx="543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Mark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Anne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Jane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4848" y="2976"/>
              <a:ext cx="44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080" y="297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4080" y="32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36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484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30752" name="AutoShape 32"/>
          <p:cNvCxnSpPr>
            <a:cxnSpLocks noChangeShapeType="1"/>
            <a:stCxn id="30727" idx="3"/>
            <a:endCxn id="30742" idx="1"/>
          </p:cNvCxnSpPr>
          <p:nvPr/>
        </p:nvCxnSpPr>
        <p:spPr bwMode="auto">
          <a:xfrm flipV="1">
            <a:off x="2934891" y="3101572"/>
            <a:ext cx="551260" cy="7679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3" name="AutoShape 33"/>
          <p:cNvCxnSpPr>
            <a:cxnSpLocks noChangeShapeType="1"/>
            <a:stCxn id="30727" idx="3"/>
            <a:endCxn id="30741" idx="1"/>
          </p:cNvCxnSpPr>
          <p:nvPr/>
        </p:nvCxnSpPr>
        <p:spPr bwMode="auto">
          <a:xfrm>
            <a:off x="2934891" y="3869533"/>
            <a:ext cx="551260" cy="8420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4" name="AutoShape 34"/>
          <p:cNvCxnSpPr>
            <a:cxnSpLocks noChangeShapeType="1"/>
            <a:stCxn id="30741" idx="3"/>
            <a:endCxn id="30737" idx="1"/>
          </p:cNvCxnSpPr>
          <p:nvPr/>
        </p:nvCxnSpPr>
        <p:spPr bwMode="auto">
          <a:xfrm>
            <a:off x="5650526" y="4711617"/>
            <a:ext cx="350225" cy="1175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5" name="AutoShape 35"/>
          <p:cNvCxnSpPr>
            <a:cxnSpLocks noChangeShapeType="1"/>
            <a:stCxn id="30742" idx="3"/>
            <a:endCxn id="30748" idx="1"/>
          </p:cNvCxnSpPr>
          <p:nvPr/>
        </p:nvCxnSpPr>
        <p:spPr bwMode="auto">
          <a:xfrm flipV="1">
            <a:off x="5364957" y="2828925"/>
            <a:ext cx="635793" cy="2726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627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1800"/>
              <a:t>Removes all rows which satisfy the condition</a:t>
            </a:r>
          </a:p>
          <a:p>
            <a:endParaRPr lang="en-GB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DELETE FROM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&lt;table&gt;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[WHERE</a:t>
            </a:r>
          </a:p>
          <a:p>
            <a:pPr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   &lt;condition&gt;]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sz="2000" dirty="0"/>
              <a:t>If no condition is given then ALL rows are deleted - BE CAREFUL</a:t>
            </a:r>
          </a:p>
          <a:p>
            <a:pPr lvl="1"/>
            <a:r>
              <a:rPr lang="en-GB" sz="2000" dirty="0"/>
              <a:t>Some versions of SQL also have </a:t>
            </a:r>
            <a:r>
              <a:rPr lang="en-GB" b="1" dirty="0">
                <a:latin typeface="Courier New" panose="02070309020205020404" pitchFamily="49" charset="0"/>
              </a:rPr>
              <a:t>TRUNCATE TABLE &lt;T&gt; </a:t>
            </a:r>
            <a:r>
              <a:rPr lang="en-GB" sz="2000" dirty="0"/>
              <a:t>which is like </a:t>
            </a:r>
            <a:r>
              <a:rPr lang="en-GB" b="1" dirty="0">
                <a:latin typeface="Courier New" panose="02070309020205020404" pitchFamily="49" charset="0"/>
              </a:rPr>
              <a:t>DELETE FROM &lt;T&gt;</a:t>
            </a:r>
            <a:r>
              <a:rPr lang="en-GB" sz="2000" dirty="0"/>
              <a:t>   but it is quicker as it doesn’t record its actions</a:t>
            </a:r>
            <a:endParaRPr lang="en-GB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6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7800" y="838200"/>
            <a:ext cx="73914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Wingdings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logically related data stored in an 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compact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manner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Efficient means stored data can be accessed very easily and quickly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Compact means that stored data takes up as little space as possible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Examples: Microsoft Access, SQL Server, 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Oracle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</a:pPr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11000"/>
              <a:buFont typeface="Wingdings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DBMS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DBMS contains information about a particular enterprise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 of interrelated data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Set of programs to access the data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 environment that is both convenient and efficient to use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76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Database Management System (DBMS)</a:t>
            </a: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86199"/>
            <a:ext cx="6858000" cy="2895601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311582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DELETE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485900" y="2971801"/>
            <a:ext cx="1448991" cy="1509713"/>
            <a:chOff x="1008" y="1776"/>
            <a:chExt cx="1217" cy="1268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008" y="1776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008" y="2016"/>
              <a:ext cx="301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ID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543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Name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John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Mark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Anne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776" y="2016"/>
              <a:ext cx="449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Year</a:t>
              </a:r>
            </a:p>
            <a:p>
              <a:endParaRPr lang="en-GB" sz="6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r>
                <a:rPr lang="en-GB" sz="135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000751" y="4400551"/>
            <a:ext cx="78098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00750" y="4686300"/>
            <a:ext cx="35779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ID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GB" sz="13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343651" y="4686300"/>
            <a:ext cx="6463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Name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GB" sz="13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915150" y="4686300"/>
            <a:ext cx="53424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Year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GB" sz="13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00750" y="4686300"/>
            <a:ext cx="1371600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343650" y="4686300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915150" y="4686300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3257550" y="4514850"/>
            <a:ext cx="24003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DELETE FROM Student</a:t>
            </a:r>
          </a:p>
          <a:p>
            <a:pPr algn="ctr"/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or</a:t>
            </a:r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TRUNCATE TABLE Student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486151" y="2514600"/>
            <a:ext cx="1878806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DELETE FROM   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 Student</a:t>
            </a:r>
          </a:p>
          <a:p>
            <a:r>
              <a:rPr lang="en-GB" sz="1350" b="1">
                <a:solidFill>
                  <a:prstClr val="black"/>
                </a:solidFill>
                <a:latin typeface="Courier New" panose="02070309020205020404" pitchFamily="49" charset="0"/>
              </a:rPr>
              <a:t>  WHERE Year = 2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000751" y="2171701"/>
            <a:ext cx="78098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6000750" y="2457451"/>
            <a:ext cx="357790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ID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6343651" y="2457451"/>
            <a:ext cx="646331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Name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John</a:t>
            </a: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Mark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915150" y="2457451"/>
            <a:ext cx="534249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Year</a:t>
            </a:r>
          </a:p>
          <a:p>
            <a:endParaRPr lang="en-GB" sz="6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GB" sz="1350">
                <a:solidFill>
                  <a:prstClr val="blac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6000750" y="2457450"/>
            <a:ext cx="1371600" cy="800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6000750" y="2743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6343650" y="245745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6915150" y="245745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32797" name="AutoShape 29"/>
          <p:cNvCxnSpPr>
            <a:cxnSpLocks noChangeShapeType="1"/>
            <a:stCxn id="32775" idx="3"/>
            <a:endCxn id="32788" idx="1"/>
          </p:cNvCxnSpPr>
          <p:nvPr/>
        </p:nvCxnSpPr>
        <p:spPr bwMode="auto">
          <a:xfrm flipV="1">
            <a:off x="2934891" y="2872391"/>
            <a:ext cx="551260" cy="9971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8" name="AutoShape 30"/>
          <p:cNvCxnSpPr>
            <a:cxnSpLocks noChangeShapeType="1"/>
            <a:stCxn id="32775" idx="3"/>
            <a:endCxn id="32787" idx="1"/>
          </p:cNvCxnSpPr>
          <p:nvPr/>
        </p:nvCxnSpPr>
        <p:spPr bwMode="auto">
          <a:xfrm>
            <a:off x="2934891" y="3869533"/>
            <a:ext cx="322659" cy="11069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9" name="AutoShape 31"/>
          <p:cNvCxnSpPr>
            <a:cxnSpLocks noChangeShapeType="1"/>
            <a:stCxn id="32787" idx="3"/>
          </p:cNvCxnSpPr>
          <p:nvPr/>
        </p:nvCxnSpPr>
        <p:spPr bwMode="auto">
          <a:xfrm flipV="1">
            <a:off x="5657850" y="4857751"/>
            <a:ext cx="285750" cy="118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00" name="AutoShape 32"/>
          <p:cNvCxnSpPr>
            <a:cxnSpLocks noChangeShapeType="1"/>
            <a:stCxn id="32788" idx="3"/>
            <a:endCxn id="32793" idx="1"/>
          </p:cNvCxnSpPr>
          <p:nvPr/>
        </p:nvCxnSpPr>
        <p:spPr bwMode="auto">
          <a:xfrm flipV="1">
            <a:off x="5364957" y="2857500"/>
            <a:ext cx="635793" cy="14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110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188913"/>
            <a:ext cx="7772400" cy="881062"/>
          </a:xfrm>
        </p:spPr>
        <p:txBody>
          <a:bodyPr/>
          <a:lstStyle/>
          <a:p>
            <a:pPr eaLnBrk="1" hangingPunct="1"/>
            <a:r>
              <a:rPr lang="en-US" altLang="en-US" dirty="0"/>
              <a:t>CREATE TABLE from OTHER TABLE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9763" y="1489075"/>
            <a:ext cx="8020050" cy="27797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7E00"/>
                </a:solidFill>
              </a:rPr>
              <a:t>Example :-</a:t>
            </a: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/>
              <a:t>CREATE TABLE Manager</a:t>
            </a:r>
            <a:br>
              <a:rPr lang="en-US" altLang="en-US" b="1"/>
            </a:br>
            <a:r>
              <a:rPr lang="en-US" altLang="en-US" b="1"/>
              <a:t>   AS</a:t>
            </a:r>
            <a:br>
              <a:rPr lang="en-US" altLang="en-US" b="1"/>
            </a:br>
            <a:r>
              <a:rPr lang="en-US" altLang="en-US" b="1"/>
              <a:t>  ( </a:t>
            </a:r>
            <a:r>
              <a:rPr lang="en-US" altLang="en-US" b="1">
                <a:solidFill>
                  <a:srgbClr val="0000FF"/>
                </a:solidFill>
              </a:rPr>
              <a:t>SELECT	   Emp_No,  Emp_Name,  Salary</a:t>
            </a:r>
            <a:br>
              <a:rPr lang="en-US" altLang="en-US" b="1">
                <a:solidFill>
                  <a:srgbClr val="0000FF"/>
                </a:solidFill>
              </a:rPr>
            </a:br>
            <a:r>
              <a:rPr lang="en-US" altLang="en-US" b="1">
                <a:solidFill>
                  <a:srgbClr val="0000FF"/>
                </a:solidFill>
              </a:rPr>
              <a:t>   FROM	   Emp</a:t>
            </a:r>
            <a:r>
              <a:rPr lang="en-US" altLang="en-US" b="1"/>
              <a:t> );</a:t>
            </a:r>
          </a:p>
        </p:txBody>
      </p:sp>
      <p:sp>
        <p:nvSpPr>
          <p:cNvPr id="12292" name="AutoShape 12"/>
          <p:cNvSpPr>
            <a:spLocks noChangeArrowheads="1"/>
          </p:cNvSpPr>
          <p:nvPr/>
        </p:nvSpPr>
        <p:spPr bwMode="auto">
          <a:xfrm>
            <a:off x="5029200" y="1554163"/>
            <a:ext cx="3536950" cy="544512"/>
          </a:xfrm>
          <a:prstGeom prst="wedgeRoundRectCallout">
            <a:avLst>
              <a:gd name="adj1" fmla="val -53097"/>
              <a:gd name="adj2" fmla="val 180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b="1"/>
              <a:t>Column names are inherited.</a:t>
            </a:r>
            <a:endParaRPr lang="en-US" altLang="en-US" b="1"/>
          </a:p>
        </p:txBody>
      </p:sp>
      <p:sp>
        <p:nvSpPr>
          <p:cNvPr id="12293" name="AutoShape 13"/>
          <p:cNvSpPr>
            <a:spLocks noChangeArrowheads="1"/>
          </p:cNvSpPr>
          <p:nvPr/>
        </p:nvSpPr>
        <p:spPr bwMode="auto">
          <a:xfrm>
            <a:off x="3557588" y="4630738"/>
            <a:ext cx="4914900" cy="835025"/>
          </a:xfrm>
          <a:prstGeom prst="wedgeRoundRectCallout">
            <a:avLst>
              <a:gd name="adj1" fmla="val 45218"/>
              <a:gd name="adj2" fmla="val -40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b="1"/>
              <a:t>Columns which are NOT NULL in ‘Emp’</a:t>
            </a:r>
            <a:br>
              <a:rPr lang="en-US" altLang="en-US" sz="2000" b="1"/>
            </a:br>
            <a:r>
              <a:rPr lang="en-US" altLang="en-US" sz="2000" b="1"/>
              <a:t> are also NOT NULL in ‘Manager’.</a:t>
            </a:r>
            <a:endParaRPr lang="en-US" altLang="en-US" b="1"/>
          </a:p>
        </p:txBody>
      </p:sp>
      <p:sp>
        <p:nvSpPr>
          <p:cNvPr id="12294" name="AutoShape 16"/>
          <p:cNvSpPr>
            <a:spLocks noChangeArrowheads="1"/>
          </p:cNvSpPr>
          <p:nvPr/>
        </p:nvSpPr>
        <p:spPr bwMode="auto">
          <a:xfrm>
            <a:off x="361950" y="4292600"/>
            <a:ext cx="2681288" cy="1589088"/>
          </a:xfrm>
          <a:prstGeom prst="wedgeRoundRectCallout">
            <a:avLst>
              <a:gd name="adj1" fmla="val 59532"/>
              <a:gd name="adj2" fmla="val -7707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b="1"/>
              <a:t>The subquery</a:t>
            </a:r>
            <a:br>
              <a:rPr lang="en-US" altLang="en-US" sz="2000" b="1"/>
            </a:br>
            <a:r>
              <a:rPr lang="en-US" altLang="en-US" sz="2000" b="1"/>
              <a:t>returns a</a:t>
            </a:r>
            <a:br>
              <a:rPr lang="en-US" altLang="en-US" sz="2000" b="1"/>
            </a:br>
            <a:r>
              <a:rPr lang="en-US" altLang="en-US" sz="2000" b="1" i="1"/>
              <a:t>TABLE OF VALUES</a:t>
            </a:r>
            <a:br>
              <a:rPr lang="en-US" altLang="en-US" sz="2000" b="1"/>
            </a:br>
            <a:r>
              <a:rPr lang="en-US" altLang="en-US" sz="2000" b="1"/>
              <a:t>to ‘Manager’.</a:t>
            </a:r>
            <a:endParaRPr lang="en-US" alt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33008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INSERT DATA FROM OTHER TABLE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6600" y="2357438"/>
            <a:ext cx="8018463" cy="248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solidFill>
                  <a:srgbClr val="007E00"/>
                </a:solidFill>
              </a:rPr>
              <a:t>Example :-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dirty="0"/>
              <a:t>INSERT INTO Manager</a:t>
            </a:r>
            <a:br>
              <a:rPr lang="en-US" altLang="en-US" b="1" dirty="0"/>
            </a:br>
            <a:r>
              <a:rPr lang="en-US" altLang="en-US" b="1" dirty="0"/>
              <a:t>  ( </a:t>
            </a:r>
            <a:r>
              <a:rPr lang="en-US" altLang="en-US" b="1" dirty="0">
                <a:solidFill>
                  <a:srgbClr val="0000FF"/>
                </a:solidFill>
              </a:rPr>
              <a:t>SELECT	   </a:t>
            </a:r>
            <a:r>
              <a:rPr lang="en-US" altLang="en-US" b="1" dirty="0" err="1">
                <a:solidFill>
                  <a:srgbClr val="0000FF"/>
                </a:solidFill>
              </a:rPr>
              <a:t>Emp_No</a:t>
            </a:r>
            <a:r>
              <a:rPr lang="en-US" altLang="en-US" b="1" dirty="0">
                <a:solidFill>
                  <a:srgbClr val="0000FF"/>
                </a:solidFill>
              </a:rPr>
              <a:t>,  </a:t>
            </a:r>
            <a:r>
              <a:rPr lang="en-US" altLang="en-US" b="1" dirty="0" err="1">
                <a:solidFill>
                  <a:srgbClr val="0000FF"/>
                </a:solidFill>
              </a:rPr>
              <a:t>Emp_Name</a:t>
            </a:r>
            <a:r>
              <a:rPr lang="en-US" altLang="en-US" b="1" dirty="0">
                <a:solidFill>
                  <a:srgbClr val="0000FF"/>
                </a:solidFill>
              </a:rPr>
              <a:t>,  Salary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   FROM	   </a:t>
            </a:r>
            <a:r>
              <a:rPr lang="en-US" altLang="en-US" b="1" dirty="0" err="1">
                <a:solidFill>
                  <a:srgbClr val="0000FF"/>
                </a:solidFill>
              </a:rPr>
              <a:t>Emp</a:t>
            </a:r>
            <a:r>
              <a:rPr lang="en-US" altLang="en-US" b="1" dirty="0"/>
              <a:t>);</a:t>
            </a:r>
          </a:p>
        </p:txBody>
      </p:sp>
      <p:sp>
        <p:nvSpPr>
          <p:cNvPr id="13316" name="AutoShape 6"/>
          <p:cNvSpPr>
            <a:spLocks noChangeArrowheads="1"/>
          </p:cNvSpPr>
          <p:nvPr/>
        </p:nvSpPr>
        <p:spPr bwMode="auto">
          <a:xfrm>
            <a:off x="1757363" y="5411788"/>
            <a:ext cx="4479925" cy="574675"/>
          </a:xfrm>
          <a:prstGeom prst="wedgeRoundRectCallout">
            <a:avLst>
              <a:gd name="adj1" fmla="val 21722"/>
              <a:gd name="adj2" fmla="val 88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b="1"/>
              <a:t>The usual rules about data types apply.</a:t>
            </a:r>
            <a:endParaRPr lang="en-US" altLang="en-US" b="1"/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5672138" y="1274763"/>
            <a:ext cx="2681287" cy="1589087"/>
          </a:xfrm>
          <a:prstGeom prst="wedgeRoundRectCallout">
            <a:avLst>
              <a:gd name="adj1" fmla="val -57343"/>
              <a:gd name="adj2" fmla="val 772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b="1"/>
              <a:t>The subquery</a:t>
            </a:r>
            <a:br>
              <a:rPr lang="en-US" altLang="en-US" sz="2000" b="1"/>
            </a:br>
            <a:r>
              <a:rPr lang="en-US" altLang="en-US" sz="2000" b="1"/>
              <a:t>returns a</a:t>
            </a:r>
            <a:br>
              <a:rPr lang="en-US" altLang="en-US" sz="2000" b="1"/>
            </a:br>
            <a:r>
              <a:rPr lang="en-US" altLang="en-US" sz="2000" b="1" i="1"/>
              <a:t>TABLE OF VALUES</a:t>
            </a:r>
            <a:br>
              <a:rPr lang="en-US" altLang="en-US" sz="2000" b="1"/>
            </a:br>
            <a:r>
              <a:rPr lang="en-US" altLang="en-US" sz="2000" b="1"/>
              <a:t>to ‘Manager’.</a:t>
            </a:r>
            <a:endParaRPr lang="en-US" alt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206967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The SQL LIKE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990600"/>
            <a:ext cx="7010400" cy="1554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b="1" dirty="0"/>
              <a:t>The LIKE operator is used in a WHERE clause to search for a specified pattern in a column.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b="1" dirty="0"/>
              <a:t>There are two wildcards used in conjunction with the LIKE operator:</a:t>
            </a:r>
          </a:p>
          <a:p>
            <a:pPr marL="857250" lvl="1" indent="-400050"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romanUcPeriod"/>
            </a:pPr>
            <a:r>
              <a:rPr lang="en-US" sz="1600" b="1" dirty="0"/>
              <a:t>% - The percent sign represents zero, one, or multiple characters</a:t>
            </a:r>
          </a:p>
          <a:p>
            <a:pPr marL="857250" lvl="1" indent="-400050"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romanUcPeriod"/>
            </a:pPr>
            <a:r>
              <a:rPr lang="en-US" sz="1600" b="1" dirty="0"/>
              <a:t>_ - The underscore represents a single 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590800"/>
            <a:ext cx="70104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LIKE Syntax</a:t>
            </a:r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3733800"/>
          <a:ext cx="7772400" cy="294132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/>
                        <a:t>LIKE Operator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/>
                        <a:t>Description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WHERE </a:t>
                      </a:r>
                      <a:r>
                        <a:rPr lang="en-US" sz="1600" b="0" dirty="0" err="1"/>
                        <a:t>CustomerName</a:t>
                      </a:r>
                      <a:r>
                        <a:rPr lang="en-US" sz="1600" b="0" dirty="0"/>
                        <a:t> LIKE 'a%'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/>
                        <a:t>Finds any values that starts with "a"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WHERE </a:t>
                      </a:r>
                      <a:r>
                        <a:rPr lang="en-US" sz="1600" b="0" dirty="0" err="1"/>
                        <a:t>CustomerName</a:t>
                      </a:r>
                      <a:r>
                        <a:rPr lang="en-US" sz="1600" b="0" dirty="0"/>
                        <a:t> LIKE '%a'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/>
                        <a:t>Finds any values that ends with "a"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WHERE </a:t>
                      </a:r>
                      <a:r>
                        <a:rPr lang="en-US" sz="1600" b="0" dirty="0" err="1"/>
                        <a:t>CustomerName</a:t>
                      </a:r>
                      <a:r>
                        <a:rPr lang="en-US" sz="1600" b="0" dirty="0"/>
                        <a:t> LIKE '%or%'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/>
                        <a:t>Finds any values that have "or" in any position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WHERE </a:t>
                      </a:r>
                      <a:r>
                        <a:rPr lang="en-US" sz="1600" b="0" dirty="0" err="1"/>
                        <a:t>CustomerName</a:t>
                      </a:r>
                      <a:r>
                        <a:rPr lang="en-US" sz="1600" b="0" dirty="0"/>
                        <a:t> LIKE '_r%'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Finds any values that have "r" in the second position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WHERE </a:t>
                      </a:r>
                      <a:r>
                        <a:rPr lang="en-US" sz="1600" b="0" dirty="0" err="1"/>
                        <a:t>CustomerName</a:t>
                      </a:r>
                      <a:r>
                        <a:rPr lang="en-US" sz="1600" b="0" dirty="0"/>
                        <a:t> LIKE 'a_%_%'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Finds any values that starts with "a" and are at least 3 characters in length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/>
                        <a:t>WHERE ContactName LIKE 'a%o'</a:t>
                      </a:r>
                    </a:p>
                  </a:txBody>
                  <a:tcPr marL="107418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/>
                        <a:t>Finds any values that starts with "a" and ends with "o"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RDBMS?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/>
          </a:bodyPr>
          <a:lstStyle/>
          <a:p>
            <a:r>
              <a:rPr lang="en-US" sz="2000" b="1" dirty="0"/>
              <a:t>Is a database with relational model</a:t>
            </a:r>
          </a:p>
          <a:p>
            <a:r>
              <a:rPr lang="en-US" sz="2000" b="1" dirty="0"/>
              <a:t>Developed by E.F. </a:t>
            </a:r>
            <a:r>
              <a:rPr lang="en-US" sz="2000" b="1" dirty="0" err="1"/>
              <a:t>Codd</a:t>
            </a:r>
            <a:endParaRPr lang="en-US" sz="2000" b="1" dirty="0"/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000" b="1" dirty="0"/>
              <a:t>n this model, data is organized in two-dimensional tables called relations. The tables or relation are related to each other.</a:t>
            </a:r>
          </a:p>
          <a:p>
            <a:r>
              <a:rPr lang="en-US" sz="2000" b="1" dirty="0"/>
              <a:t>Most relational database (</a:t>
            </a:r>
            <a:r>
              <a:rPr lang="en-US" sz="2000" dirty="0"/>
              <a:t>MS SQL Server, IBM DB2, Oracle, MySQL, and Microsoft Access) </a:t>
            </a:r>
            <a:r>
              <a:rPr lang="en-US" sz="2000" b="1" dirty="0"/>
              <a:t>uses the SQL</a:t>
            </a:r>
          </a:p>
        </p:txBody>
      </p:sp>
      <p:pic>
        <p:nvPicPr>
          <p:cNvPr id="5" name="Picture 2" descr="Relational Model of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604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SQL?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/>
          </a:bodyPr>
          <a:lstStyle/>
          <a:p>
            <a:r>
              <a:rPr lang="en-US" sz="2000" b="1" dirty="0"/>
              <a:t>Stands  for Structured Query Language</a:t>
            </a:r>
          </a:p>
          <a:p>
            <a:r>
              <a:rPr lang="en-US" sz="2000" b="1" dirty="0"/>
              <a:t>Designed by Donald Chamberlin and Raymond Boyce in 1974</a:t>
            </a:r>
          </a:p>
          <a:p>
            <a:r>
              <a:rPr lang="en-US" sz="2000" b="1" dirty="0"/>
              <a:t>Is a special-purpose language designed for managing data held in RDBMS</a:t>
            </a:r>
          </a:p>
          <a:p>
            <a:r>
              <a:rPr lang="en-US" sz="2000" b="1" dirty="0"/>
              <a:t>Is a fourth generation language</a:t>
            </a:r>
          </a:p>
          <a:p>
            <a:r>
              <a:rPr lang="en-US" sz="2000" b="1" dirty="0"/>
              <a:t>Can be classified in several types on the basis of task performed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33400" y="457200"/>
            <a:ext cx="1021330" cy="721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SQL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548640" y="1641588"/>
            <a:ext cx="545793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SQL is an </a:t>
            </a:r>
            <a:r>
              <a:rPr sz="2000" b="1" spc="-14" dirty="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sz="20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between client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&amp; Database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548640" y="2007729"/>
            <a:ext cx="6597236" cy="1080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SQL is a client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tool 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sz="20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with ORACLE</a:t>
            </a:r>
            <a:r>
              <a:rPr sz="2000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DB/any</a:t>
            </a:r>
            <a:r>
              <a:rPr sz="20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DB</a:t>
            </a:r>
          </a:p>
          <a:p>
            <a:pPr marL="0" marR="0">
              <a:lnSpc>
                <a:spcPts val="2446"/>
              </a:lnSpc>
              <a:spcBef>
                <a:spcPts val="4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Client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request should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be submitted in the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of queries</a:t>
            </a:r>
          </a:p>
          <a:p>
            <a:pPr marL="0" marR="0">
              <a:lnSpc>
                <a:spcPts val="2446"/>
              </a:lnSpc>
              <a:spcBef>
                <a:spcPts val="4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15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by SQL 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sz="2000" spc="5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executor(ORACLE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DB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Engine)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548640" y="3836783"/>
            <a:ext cx="109002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34" dirty="0">
                <a:solidFill>
                  <a:srgbClr val="000000"/>
                </a:solidFill>
                <a:latin typeface="Calibri"/>
                <a:cs typeface="Calibri"/>
              </a:rPr>
              <a:t>Tech.</a:t>
            </a:r>
            <a:r>
              <a:rPr sz="20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2017914" y="3836783"/>
            <a:ext cx="87702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connect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3472937" y="3836783"/>
            <a:ext cx="489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SQL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4783144" y="3836783"/>
            <a:ext cx="6718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12" name="object 10"/>
          <p:cNvSpPr txBox="1"/>
          <p:nvPr/>
        </p:nvSpPr>
        <p:spPr>
          <a:xfrm>
            <a:off x="6208521" y="4202543"/>
            <a:ext cx="3999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DB</a:t>
            </a:r>
          </a:p>
        </p:txBody>
      </p:sp>
      <p:sp>
        <p:nvSpPr>
          <p:cNvPr id="13" name="object 11"/>
          <p:cNvSpPr txBox="1"/>
          <p:nvPr/>
        </p:nvSpPr>
        <p:spPr>
          <a:xfrm>
            <a:off x="3978275" y="5665913"/>
            <a:ext cx="264328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shown in sql window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  <p:extLst>
      <p:ext uri="{BB962C8B-B14F-4D97-AF65-F5344CB8AC3E}">
        <p14:creationId xmlns:p14="http://schemas.microsoft.com/office/powerpoint/2010/main" val="11850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DDL - Data Definition Language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066800"/>
          <a:ext cx="7315200" cy="2493264"/>
        </p:xfrm>
        <a:graphic>
          <a:graphicData uri="http://schemas.openxmlformats.org/drawingml/2006/table">
            <a:tbl>
              <a:tblPr/>
              <a:tblGrid>
                <a:gridCol w="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b="1" dirty="0" err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Sr.No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Command &amp; Description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CREATE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Creates a new table, a view of a table, or other object in the database.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ALTER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Modifies an existing database object, such as a table.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DROP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Deletes an entire table, a view of a table or other objects in the database.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DML - Data Manipulation Language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143001"/>
          <a:ext cx="7696200" cy="3191764"/>
        </p:xfrm>
        <a:graphic>
          <a:graphicData uri="http://schemas.openxmlformats.org/drawingml/2006/table">
            <a:tbl>
              <a:tblPr/>
              <a:tblGrid>
                <a:gridCol w="10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Sr.No.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Command &amp; Description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SELECT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Retrieves certain records from one or more tables.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INSERT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Creates a record.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UPDATE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Modifies records.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DELETE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Deletes records.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DCL - Data Control Language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219201"/>
          <a:ext cx="7467600" cy="1759712"/>
        </p:xfrm>
        <a:graphic>
          <a:graphicData uri="http://schemas.openxmlformats.org/drawingml/2006/table">
            <a:tbl>
              <a:tblPr/>
              <a:tblGrid>
                <a:gridCol w="98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Sr.No.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Command &amp; Description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GRANT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Gives a privilege to user.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REVOKE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Takes back privileges granted from user.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WhatsApp No. : 9564842816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109737F-CF8F-47DF-AF8E-E2973F42A1F6}" vid="{E0743AEC-F272-4F89-8AC2-088B6B00DD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3703</TotalTime>
  <Words>1757</Words>
  <Application>Microsoft Office PowerPoint</Application>
  <PresentationFormat>On-screen Show (4:3)</PresentationFormat>
  <Paragraphs>500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Equity</vt:lpstr>
      <vt:lpstr>Theme1</vt:lpstr>
      <vt:lpstr>PowerPoint Presentation</vt:lpstr>
      <vt:lpstr>Data and Information</vt:lpstr>
      <vt:lpstr>PowerPoint Presentation</vt:lpstr>
      <vt:lpstr>What is RDBMS?</vt:lpstr>
      <vt:lpstr>What is SQL?</vt:lpstr>
      <vt:lpstr>PowerPoint Presentation</vt:lpstr>
      <vt:lpstr>DDL - Data Definition Language</vt:lpstr>
      <vt:lpstr>DML - Data Manipulation Language</vt:lpstr>
      <vt:lpstr>DCL - Data Control Language</vt:lpstr>
      <vt:lpstr>Oracle Data types</vt:lpstr>
      <vt:lpstr>PowerPoint Presentation</vt:lpstr>
      <vt:lpstr>PowerPoint Presentation</vt:lpstr>
      <vt:lpstr>Oracle CREATE TABLE</vt:lpstr>
      <vt:lpstr>INSERT STATEMENT</vt:lpstr>
      <vt:lpstr>Syntax of SELECT Query</vt:lpstr>
      <vt:lpstr>Alias Column Syntax</vt:lpstr>
      <vt:lpstr>Deleting Tables</vt:lpstr>
      <vt:lpstr>The TRUNCATE Command</vt:lpstr>
      <vt:lpstr>Changing Tables</vt:lpstr>
      <vt:lpstr>ALTERing Columns</vt:lpstr>
      <vt:lpstr>ALTERing Columns</vt:lpstr>
      <vt:lpstr>The RENAME Command</vt:lpstr>
      <vt:lpstr>Restriction on the ALTER TABLE</vt:lpstr>
      <vt:lpstr>INSERT, UPDATE, DELETE</vt:lpstr>
      <vt:lpstr>INSERT</vt:lpstr>
      <vt:lpstr>INSERT</vt:lpstr>
      <vt:lpstr>UPDATE</vt:lpstr>
      <vt:lpstr>UPDATE</vt:lpstr>
      <vt:lpstr>DELETE</vt:lpstr>
      <vt:lpstr>DELETE</vt:lpstr>
      <vt:lpstr>CREATE TABLE from OTHER TABLE</vt:lpstr>
      <vt:lpstr>INSERT DATA FROM OTHER TABLE</vt:lpstr>
      <vt:lpstr>The SQL LIKE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UEM</dc:creator>
  <cp:lastModifiedBy>Unknown User</cp:lastModifiedBy>
  <cp:revision>175</cp:revision>
  <dcterms:created xsi:type="dcterms:W3CDTF">2006-08-16T00:00:00Z</dcterms:created>
  <dcterms:modified xsi:type="dcterms:W3CDTF">2021-02-12T11:01:07Z</dcterms:modified>
</cp:coreProperties>
</file>