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86" r:id="rId18"/>
    <p:sldId id="287" r:id="rId19"/>
    <p:sldId id="288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4-07T09:17:41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15354,'0'0,"0"-25,-25-49,25 49,-50 25,50-25,-24 25,-1-49,-25 49,-24 0,-1 0,26 0,24 49,0-49,25 50,-74-25,74-1,-25-24,25 75,0-50,0 0,50-25,-1 49,-24-49,25 75,-26-51,26 1,-50 25,25-50,-25 74,0-49,-25 25,-25-50,26 0,-26 0,0 0,1 0,-1 0,25-25,25 0,25 25,25 0</inkml:trace>
  <inkml:trace contextRef="#ctx0" brushRef="#br0" timeOffset="435.3155">4019 15677,'0'-50,"0"0,0 26,-25 24,0 0,0 49,25 1,-49-1,49 1,0 24,0-49,0 0,0 0,49-25,-24 0,-25-50,25 25,-25 1,0-26,50 50,-50-25,24 25,26 99,-50-49,50-50,-50 25</inkml:trace>
  <inkml:trace contextRef="#ctx0" brushRef="#br0" timeOffset="928.4363">4168 15825,'0'-24,"0"-1,24-25,-24 25,25 25,-25-24,50 24,-1 0,-24 49,-25 1,0-25,0-1,0 26,0 0,0-75,0 0,50 0,-50-24,25 24,24 0,-24 25,-25 25,25 24,-25 1,0-75,74-49,-24 74,-25 0,-25 74,24-49,26 25</inkml:trace>
  <inkml:trace contextRef="#ctx0" brushRef="#br0" timeOffset="1379.2205">4788 15379,'0'0,"0"-25,0-25,0 26,0 73,49 26,-49 24,0 50,50 24,-50-49,0-24,0-26,0-24,0-1,0-24,0-75,0 1,0-50,49-50,-49 50,0-1,25 51,-25-1,50 50,-50-25,25 25,-25 25,25 25,-25-25,0-1,0 1,0 25,0-25,-25-25,-25 49,0-49</inkml:trace>
  <inkml:trace contextRef="#ctx0" brushRef="#br0" timeOffset="1799.654">5160 15354,'0'0,"0"-50,25 75,-25 0,0 25,49 24,-49 1,0-1,0 0,0 1,50-1,-50-49,25 0,24-25,-24 0,25-25,-50-49,49-26,-49 26,0 24,0 26,0-1,-49 50,49 24,0 1,0 24,0-24,0-1,24-24,1-25,25 50</inkml:trace>
  <inkml:trace contextRef="#ctx0" brushRef="#br0" timeOffset="2197.382">6003 15478,'0'0,"0"50,0 24,0-24,0 24,0 1,0-1,0-24,0-26</inkml:trace>
  <inkml:trace contextRef="#ctx0" brushRef="#br0" timeOffset="3478.8438">5953 15478,'0'0,"25"-25,0 25,25 25,-50 25,49-1,-49 1,25 24,-25-49,0 0,50-25,-50 25,25-50,-25-25,49-49,-49 25,25-1,-25 26,0 24,50 25,-26 0,-24 50,25-1,-25 1,0-1,50 26,-50-26,25 1,-25-25,49-25,-49 25,75-25,-26 0,-24-50,-25 0,74 1,-74-1,0 1,0-1,0 25,-24 25,-26 0,0 50,50-25,0-1,0 51,0-26,0 1,50 0,-25-1,24-49,26 25,-50-25,24 0,1 0,24-50,-49 26,25-51,-50 26,24 24,-24 0,0-25,-49 50,49 25,-75 25,75-1,-24-24,24 50,0-51,0 1,49-25,-24-25,-25 1,50-26,-50-24,24 49,-24 0,0-25,25 50,-25 50,0-25,0 0,0-1,0 51,50-50,-50 24,50-49,-26 0,26-49,-50-1,25 0,-25 1,49 24,1-25,-25 50,-25 25,0 50,0-51,0 1,0 0,0-50,49-24,-49-26,75 50,-26 25,1 0,-25 25,-25 0,0 49,49-49,-49 0,25 25</inkml:trace>
  <inkml:trace contextRef="#ctx0" brushRef="#br0" timeOffset="4676.363">8732 14784,'0'-50,"0"25,-50 25</inkml:trace>
  <inkml:trace contextRef="#ctx0" brushRef="#br0" timeOffset="5572.3916">8136 15627,'-25'0,"50"0,50 0,24 0,75-50,-1 50,1-49,-25 49,24-50,-24 50,-50-25,-49 25,-50-49,-25 49,0 0,25-25,-24 25,24-25,24 25,-24 25,50 0,-50 24,0 1,0 0,-74 24,-26 25</inkml:trace>
  <inkml:trace contextRef="#ctx0" brushRef="#br0" timeOffset="6298.4369">10394 15230,'0'0,"0"-25,0-24,0 73,0 51,0 24,-25 25,25-49,-50-1,50-24,0-26,-25-24,25-49,0-1,0-24,75-25,-26-26,-24 51,25 0,-25 49,24 99,-49 1,25-1,-25 1,50-26,-50 1,24-1,-24 1,0 0</inkml:trace>
  <inkml:trace contextRef="#ctx0" brushRef="#br0" timeOffset="6435.6758">10493 15478,'0'0,"25"0,24 0,1 0,-1 0,26 0</inkml:trace>
  <inkml:trace contextRef="#ctx0" brushRef="#br0" timeOffset="6607.3795">11014 15379,'0'-25,"0"50</inkml:trace>
  <inkml:trace contextRef="#ctx0" brushRef="#br0" timeOffset="7227.4237">11113 15180,'0'0,"49"0,-49 25,0 25,0-1,0 26,0-25,0-26,0 1,0 25,0-75,0 0,0 0,0-24,0-26,0 1,25-1,-25 26,0 24,50 0,-50 50,0 25,49 24,-49-24,25-26,-25 1,50-25,-50 50,50-50,-50-25,24-25,-24 26,50-26,-50 0,50 1,-26 49,-24 74,50-24,-50 24,0-24,0 0,0-1,25 1,-25-1,0 1</inkml:trace>
  <inkml:trace contextRef="#ctx0" brushRef="#br0" timeOffset="7859.5244">10145 16123,'0'-50,"0"75,-74 25,74 24,-25 1,25-1,0 1,0-26,0 1,25-25,25 24,-1-49,-49-25,0 1,25-1,-25-50,0 51,0-1,0 0,25 25,-25-50,49 50,26 0,-25 0,-50 25,49 0,-49 0,0 49,0-24,0-1,0-24,0 0,0 25,0-1</inkml:trace>
  <inkml:trace contextRef="#ctx0" brushRef="#br0" timeOffset="8006.4649">10691 16495,'0'0,"0"-25,50 25,-50 50</inkml:trace>
  <inkml:trace contextRef="#ctx0" brushRef="#br0" timeOffset="8595.5649">11014 16247,'0'0,"0"25,0 49,0 1,-25-26,25 1,0 0,0-1,0-24,-25-25,25-50,0 1,0-26,0 1,0 24,0 1,50-1,-26 25,26 75,-50-25,0-1,0 1,25 25,-25-25,25-25,49-50,-74 0,50 1,-50-1,49 25,1-24,-25 49,24 25,-49 49,0-24,0-1,0-24,0 0,0 25,0-26,0 1</inkml:trace>
  <inkml:trace contextRef="#ctx0" brushRef="#br0" timeOffset="9096.3254">9947 16991,'25'25,"-25"25,0 24,0 0,0 1,0-26,0 1,0 0,0-1,0 1</inkml:trace>
  <inkml:trace contextRef="#ctx0" brushRef="#br0" timeOffset="9340.3053">10319 16966,'0'25,"0"-50,0 1,0 48,0 26,0 24,0 1,0-26,0 1,0-25,0 24,0-24</inkml:trace>
  <inkml:trace contextRef="#ctx0" brushRef="#br0" timeOffset="9508.6065">10220 17140,'0'0,"-50"0,75 0,25 0,24 0,-24 0,-1 0,-24 0,50 25</inkml:trace>
  <inkml:trace contextRef="#ctx0" brushRef="#br0" timeOffset="9637.2367">10666 17165,'0'0,"25"25,-25-1</inkml:trace>
  <inkml:trace contextRef="#ctx0" brushRef="#br0" timeOffset="10334.7651">11038 17115,'0'0,"0"25,0 25,0-26,0 1,0 25,0-1,0-24,0 25,0-100,0 1,0-1,0-24,0-1,0 1,0 49,50 25,-25 25,-25 0,0-1,25 26,-25-25,0 24,49-49,-24-49,-25-1,50 50,-50-49,49 49,1 0,-25 0,-25 24,0 1,0 25,0-25,0-1,0 26,0-25,0 0,0 24,-75-49</inkml:trace>
  <inkml:trace contextRef="#ctx0" brushRef="#br0" timeOffset="10840.7559">9947 17214,'-25'-24,"75"24,-1 0,1-50,0 50,-1 0,1 0</inkml:trace>
  <inkml:trace contextRef="#ctx0" brushRef="#br0" timeOffset="15117.7132">9972 15081,'-25'0,"-25"0,-24 0,74 25,-25-25,25 50,0-26,-25-24,25 25,-49 25,24 24,25-49,-50 25,50-1,0 1,-24-50,24 25,0 0,24 24,1-49,-25 25,25-25,-25 25,50 24,-50 1,0-25,0 0,0 24,0-24,0 0,-25 24,25-24,-25 0,-49 49,49-49,0-25,-25 0,50 25,0 25,25-1,-25 1,0-25,25 24,-25-24,0 0,0 0,0 24,0-24,0 0,0 25,0-26,0 1,0 25,0-1,0 26,0-26,0 1,0-25,0 24,0 1,0-25,0 0,0-1,0 26,0-25,0 0,0 24,0 1,0-25,0 49,0-49,0 24,0-24,0 25,25 24,-25-49,0 50,25-26,-25-24,24-25,-24 25,50-25,-50-25</inkml:trace>
  <inkml:trace contextRef="#ctx0" brushRef="#br0" timeOffset="33284.2894">14412 15131,'0'-25,"0"-25,0 26,0 48,0 26,74 49,-74 0,50-24,-50-25,0-1,25 1,-25-1,0-24</inkml:trace>
  <inkml:trace contextRef="#ctx0" brushRef="#br0" timeOffset="34050.3741">14065 15205,'0'0,"0"-49,-50 49,50-25,0 0,25-25,49 26,-24 24,-1-75,1 75,49-49,-49 49,-1-50,26 50,-1 0,-24 0,0 0,24 0,-49 25,0 0,-25-1,49 26,-49-25,0 24,0 1,0-25,-25 0,1 24,-1-24,-25-25,25 50,1-50,-51 0,100 0,49 0,-49 0,0 0,25 0,-1 24,-24-24,25 50,-50 0,24-25,-24-1,0 26,0 24,-24-74,-26 50,0-50,-24 25,0-25,-1 0,1 0,24 0,25 0,-24 0,49-25,-25 25,25-50,49 50</inkml:trace>
  <inkml:trace contextRef="#ctx0" brushRef="#br0" timeOffset="34448.7825">15057 15553,'74'-25,"-24"25,-25-50,24 25,-49-24,0-1,0 25,0-24,0 24,-25 25,-24 0,49 49,-50 26,50-25,0-1,0 1,0-25,0 24,0-24,25-25,25 25,-26-25</inkml:trace>
  <inkml:trace contextRef="#ctx0" brushRef="#br0" timeOffset="34818.3384">15677 15255,'0'0,"-25"-50,0 25,-24 25,-26 0,75 25,-25-25,25 25,-24-25,24 50,0-1,24-24,1-25,25 25,-25-25,24 50,1-26,-50 26,0 0,-25-50,-49 0,24 0,0 0,26 0,-1 0</inkml:trace>
  <inkml:trace contextRef="#ctx0" brushRef="#br0" timeOffset="35118.5356">15776 14908,'0'0,"0"-50,0 0,50 100,-50 0,0 24,49 25,-49 25,0-25,25 26,-25-51,0-24,0-26,0 26,50-50,-50 25</inkml:trace>
  <inkml:trace contextRef="#ctx0" brushRef="#br0" timeOffset="35261.1553">15454 15180,'0'0,"24"0,51-49,24 49,25 0,50 0</inkml:trace>
  <inkml:trace contextRef="#ctx0" brushRef="#br0" timeOffset="35794.2447">16421 14312,'0'0,"0"25,0 74,0 50,0 99,0 0,0 50,-50-25,50-25,0-25,0-99,0-50,0-24</inkml:trace>
  <inkml:trace contextRef="#ctx0" brushRef="#br0" timeOffset="36351.2079">16818 15156,'0'0,"0"-50,0 25,-25 25,-24 25,-1 74,0 0,50 1,-49 24,49-50,0 1,24-1,1-24,50-1,-26-49,1 0,0 0,-26 0,26-25,-50-24,0-1,0-24,0-1,0 26,0 24,-25 25,0-50,50 50,25 25,-25-25,-1 25,51 49,-75-24,0 24,0 1,0-1,0 1,0-1,0-24,0-26,25-24</inkml:trace>
  <inkml:trace contextRef="#ctx0" brushRef="#br0" timeOffset="36956.1041">17463 15528,'0'0,"0"-25,-25 25,-25 0,1 50,49-1,0 1,0-1,0 26,0-50,0-1,25-24,-25 25,24-25,1 0,-25-25,0-24,0-1,0 1,0-1,0 25,0-24,50 49,-25 0,-1-25,26 25,0 0,-26 0,1 0,25 0,-25 0,-25-25,25 25,-25 25,-50 0,50 24,-50-24,50 0,0 24,0-24,0 0,25 49,25-74,24-49,-74-1,25 1,-25-1,0 0,0 1,0 24,-25 25</inkml:trace>
  <inkml:trace contextRef="#ctx0" brushRef="#br0" timeOffset="37382.859">18182 15032,'0'0,"0"-25,25-25,-25 75,0 25,0 24,0 25,0 0,0 1,50-1,-50-25,0 1,0-1,0-49,49-25,-49-25,-25-49,1 24,-26 50,25-25,0 25,-24 0,24 0,25 50,0-25,0 0,0-1,25-24,24 75,1-75,24 0</inkml:trace>
  <inkml:trace contextRef="#ctx0" brushRef="#br0" timeOffset="38006.461">19199 15032,'0'0,"0"-25,0 50,0 49,0 0,0 1,0-1,0 1,0-1,0-24,0-1,0-24,50-25,-1 0,1-25,0 25,-1-24,26 24,-26 0,-24-50</inkml:trace>
  <inkml:trace contextRef="#ctx0" brushRef="#br0" timeOffset="38170.608">19224 15478,'0'-25,"50"25,-1 0,26 0,-1 0,-24 0,-26 0</inkml:trace>
  <inkml:trace contextRef="#ctx0" brushRef="#br0" timeOffset="38321.2061">19075 15056,'25'-74,"-50"148,124-198,-24 124,24 0,-25 0,1 75,-1-1,-24 1</inkml:trace>
  <inkml:trace contextRef="#ctx0" brushRef="#br0" timeOffset="38675.2587">19919 15255,'0'0,"-25"-25,-25-25,-24 50,49 25,-25-25,50 50,0-25,0-1,0 26,0-25,50 25,24-26,-24 26,0-25,-26-25,26 49,-100-49,1 0,-1 0,25 0</inkml:trace>
  <inkml:trace contextRef="#ctx0" brushRef="#br0" timeOffset="38952.5193">20167 14908,'0'0,"0"-25,0 50,49 49,-49 25,0 50,0-25,0-25,50 25,-50-49,0-26,0-24,25-25,-25 50</inkml:trace>
  <inkml:trace contextRef="#ctx0" brushRef="#br0" timeOffset="39299.5947">20167 15453,'0'0,"0"-24,49 24,1 0,24 0,-24 0,-1 0,1 0,-25 0,0 0,49 0,-74-25,0-25,0 75,0 0,-25 0,25 24,0 1,0-1,0-24,0 0,0 49</inkml:trace>
  <inkml:trace contextRef="#ctx0" brushRef="#br0" timeOffset="39462.1558">20588 14982,'0'0,"0"-25,25 25,25 50,-50-1,49 51</inkml:trace>
  <inkml:trace contextRef="#ctx0" brushRef="#br0" timeOffset="40017.7116">20836 15404,'0'0,"0"25,75 24,-75 1,0-1,25 1,-25-25,0 0,0-50,0-25,0-24,0 24,0 1,49 49,-49-25,50 25,-25 0,-1 0,-24 74,50-49,-50 0,0 24,0-24,-25 0,0-25,25-25,0 0,0-24,50-26,-25 51,24-26,-24 50,0 0,25 25,-50 0,0-1,24 26,-24-25,50 24,-25-24,0-25,24 25</inkml:trace>
  <inkml:trace contextRef="#ctx0" brushRef="#br0" timeOffset="40365.8921">21704 15404,'0'-50,"0"100,0-125,-24 75,-26 0,25 0,25 75,-49-26,49-24,0 25,0-1,49-98,-24 24,0 0,49-24,-24 49,-25 0,49 99,-74-74,25-1,-25 26,49-25</inkml:trace>
  <inkml:trace contextRef="#ctx0" brushRef="#br0" timeOffset="40610.2403">22077 14635,'0'0,"0"-25,49 50,-49 49,50 25,-50 25,49 50,-49-25,0 0,25-50,-25-25,0-24,0 24,0-49,-25-25</inkml:trace>
  <inkml:trace contextRef="#ctx0" brushRef="#br0" timeOffset="41404.6337">22077 15404,'0'0,"0"-25,49 25,26 0,-1 0,0 0,1 0,24 0,-49 0,24 0,-49 0,0 0,-25-50,0 1,-75 49,50 0,25 24,-49 1,49 0,0 25,0-1,0-24,0 0,0 25,0-26,25-24,24 0,-49-49,25-1,-25 1,0-26,0 1,0 49,25 25,-25-75,49 75,-49-24,50 24,-25 0,0 0,24 0,-24 24,-25 26,50 0,-50-1,49 1,-49 24,0-49,0 0,0 0,0-50,0 0,0-24,0-1,50-49,-25 74,24 0,-24 25,25 0,-25 0,-25 25,0 0,49-1,-49 26,0 0,-25-50,25-50</inkml:trace>
  <inkml:trace contextRef="#ctx0" brushRef="#br0" timeOffset="44552.825">19720 16073,'0'0,"0"-49,0 24,0 0,0 0,0 75,0 0,-50 24,50 0,-49 1,49-26,-50 26,50-50,0 0,-25-25</inkml:trace>
  <inkml:trace contextRef="#ctx0" brushRef="#br0" timeOffset="44882.0759">19447 16222,'0'50,"0"-1,0 1,0 0,0 24,0-24,0-25,0 24,0-24,50-25,24 0,25-50,-24 50,-1-24,-49 24</inkml:trace>
  <inkml:trace contextRef="#ctx0" brushRef="#br0" timeOffset="45562.7696">17413 17090,'0'-49,"0"24,-25 25,-24 0,-1 0,1 50,24-1,25-24,0 49,0-49,0 25,25-50,-25 49,74-49,-24 50,-26-25,-24 0,-24 24,-1-49,-25 0,25 25,-24-25,24 0</inkml:trace>
  <inkml:trace contextRef="#ctx0" brushRef="#br0" timeOffset="45898.3906">17711 16917,'0'-25,"50"25,-50 50,0 24,0 0,0 1,0-1,24-24,-24-1,0-24,0 0,0 25</inkml:trace>
  <inkml:trace contextRef="#ctx0" brushRef="#br0" timeOffset="46069.4526">17636 17165,'0'0,"0"-25,50 25,-25 0,0 0,0 0,24 0,-24 0</inkml:trace>
  <inkml:trace contextRef="#ctx0" brushRef="#br0" timeOffset="46413.6743">18033 17115,'-49'0,"49"50,-50-25,50-1,0 26,0 0,50-50,-1-25,26-25,-75 25,49-24,1 24,-25 25,24 25,-49 0,0 24,25-24,-25 0,50 24,-50-24,25-25,-25 25</inkml:trace>
  <inkml:trace contextRef="#ctx0" brushRef="#br0" timeOffset="46677.9701">18480 16718,'0'0,"0"-24,0 73,0 50,0-24,0-1,0 1,0 24,0-25,49-24,-49-1,0-24,25-25</inkml:trace>
  <inkml:trace contextRef="#ctx0" brushRef="#br0" timeOffset="47013.0729">18405 17140,'0'0,"50"0,0 0,24 0,-24 0,-1 0,-24 0,0 0,-25-25,74 25,-74-49,0 73,0 26,0-25,0 0,0 24,0 1</inkml:trace>
  <inkml:trace contextRef="#ctx0" brushRef="#br0" timeOffset="47186.6109">18802 16793,'0'0,"0"-25,25 50,-25 24</inkml:trace>
  <inkml:trace contextRef="#ctx0" brushRef="#br0" timeOffset="47546.2053">19125 16917,'-25'0,"-25"0,1 25,49 24,0 26,0-26,49-24,-24-25,0 50,25-50,-26 24,-24 1,0 25,-24-50,-1 0,-25 25,1-25</inkml:trace>
  <inkml:trace contextRef="#ctx0" brushRef="#br0" timeOffset="47852.06">19323 16892,'0'-25,"25"25,-25 50,50-1,-50 1,24 49,-24-24,0-26,50 1,-50-25,0 24</inkml:trace>
  <inkml:trace contextRef="#ctx0" brushRef="#br0" timeOffset="48007.1867">19373 17165,'25'0,"-1"0,51 0,-26 0,-24 0,0 0</inkml:trace>
  <inkml:trace contextRef="#ctx0" brushRef="#br0" timeOffset="48258.0345">19670 17090,'0'0,"25"0,-25 50,0-25,0 0,0 24,0-24,0 25</inkml:trace>
  <inkml:trace contextRef="#ctx0" brushRef="#br0" timeOffset="48424.5886">19720 16917,'0'0,"0"-25,50 25,-1 74</inkml:trace>
  <inkml:trace contextRef="#ctx0" brushRef="#br0" timeOffset="49078.8478">20117 17090,'0'0,"0"-24,-25 24,25 24,50-24,-25 0,-25-24,0-1,-25 25,-25 0,1 0,-1 0,50 49,-50-24,50 25,0-25,0-1,50 26,-25-25,0-25,24 49,-24-49,0 0,24 0,1 0,-25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04-07T09:18:58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9897,'0'-50,"-24"50,-51 50,75-25,-25 0,25 24,-24-24,24 25,0-1,0 1,0 0,0-1,0-24,0 0,0 24,0-24,49 25,1-50,-1 0,1 0,-50-25,50-25,-50 26,49-26,-49 25,50 0,-50-24,25 24,-25 0,0-24,0 24,0 0,49-25,-49 25,0-24,-25 49,25-25,-24 25,-1 0,25-50,-50 50,1 0,24 0,0 25,-25 25,50-25,-24-25,24 49,0-24,0 25,0-1,49 1,1 0,-25-50,24 0,-49 24</inkml:trace>
  <inkml:trace contextRef="#ctx0" brushRef="#br0" timeOffset="675.3961">6177 10195,'-25'0,"75"0,49 0,50 0,24 0,26 0,-51 0,-73 0,-26 0</inkml:trace>
  <inkml:trace contextRef="#ctx0" brushRef="#br0" timeOffset="916.7792">6921 10021,'0'0,"0"25,25 0,24 24,-49-24,50 0,-50 25,0-26,0 1,0 25,-50 24,-49 25</inkml:trace>
  <inkml:trace contextRef="#ctx0" brushRef="#br0" timeOffset="1448.9014">8012 9773,'0'25,"0"24,0 51,0-1,0 0,0 0,0 1,0-26,0-24,0-1,0-24</inkml:trace>
  <inkml:trace contextRef="#ctx0" brushRef="#br0" timeOffset="1748.397">7863 9947,'0'0,"0"-25,0-25,25 1,0 49,0 0,49-25,-24 25,-1 0,1 0,-25 0,25 49,-50-24,0 25,0-1,0 1,-25 25,0-51,-25 26,1-50,-1 25,25-25,0 0,-24 25</inkml:trace>
  <inkml:trace contextRef="#ctx0" brushRef="#br0" timeOffset="2102.4625">8260 10368,'25'0,"25"0,-25 0,-1 0,1 0,-25 25,50 0,-50 0,0 24,0 1,-25-50,-25 25,1-25,24 0,-25 0,50-75,0 51,0-26,0 25,50 25</inkml:trace>
  <inkml:trace contextRef="#ctx0" brushRef="#br0" timeOffset="2391.517">8707 9922,'0'-25,"0"99,0 1,0 24,0 0,49 25,-49 25,0-25,0-49,50 24,-50-50,0-24</inkml:trace>
  <inkml:trace contextRef="#ctx0" brushRef="#br0" timeOffset="2662.4896">8781 10294,'0'-25,"25"25,0 0,0-49,24 49,26 0,-51 24,26 26,-50-25,0 24,0-24,-74 0,24-25,25 50,0-50,-24 0,24 0,0-25</inkml:trace>
  <inkml:trace contextRef="#ctx0" brushRef="#br0" timeOffset="2865.4716">9377 10418,'24'0,"-24"25</inkml:trace>
  <inkml:trace contextRef="#ctx0" brushRef="#br0" timeOffset="3399.1203">10121 9823,'0'-75,"0"26,0 24,0 99,0 50,0 50,0 24,0 26,0 24,0-50,0-74,0-50,0-24</inkml:trace>
  <inkml:trace contextRef="#ctx0" brushRef="#br0" timeOffset="3659.9134">10121 10443,'0'0,"0"-50,74 50,-24 0,24 0,1 0,-26 25,-49 0,50 24,-75-24,0-25,-24 50,-1-50,-25 0,51 0</inkml:trace>
  <inkml:trace contextRef="#ctx0" brushRef="#br0" timeOffset="4567.4856">10939 10269,'0'0,"-25"0,-49 0,24 25,50 0,-49 0,49 24,0 1,0-25,25-25,-25 49,24-49,1 0,25-25,-50-24,49 24,-49-25,25 1,-25-1,50 50,-50 25,0 25,25-26,-25 1,24 25,-24-25,75-25,-75 24,25-24,-1-24,-24-1,50 0,-50-49,0 24,0 0,0 26,25 24,-25-25,25 25,24 0,-24 25,-25 24,0-24,0 0,0 0,25 24,49-24,-49-25,0 0,0 0,24 0,-49-25,50-24,-50-1,0 0,0 26,0-26,-25 75,-24 49,49-24,0-25,24-25,26 0,-50-25,25 25,0-25,24 25,1 25,-1 24,-24 1</inkml:trace>
  <inkml:trace contextRef="#ctx0" brushRef="#br0" timeOffset="4863.3754">11907 9723,'0'0,"24"0,-24 25,50 25,-50-1,25 26,-25-1,0 1,49-26,-49 1,0-25</inkml:trace>
  <inkml:trace contextRef="#ctx0" brushRef="#br0" timeOffset="5855.7987">12055 10120,'0'-24,"0"-1,0-25,0 25,25 25,25-49,-1 49,-24-25,0 25,-25 25,0-1,0 51,0-25,0-26,0 1,0 25,50-50,-50-50,24 25,-24-24,50-1,-50 0,50 50,-50-24,24 24,1 0,-25 49,0-24,50 25,-50-1,0-24,25 0,-25 25,49-26,-24 26,25-50,-1 0,-49-50,50 1,0-1,-26 1,-24-26,50 50,-50 0,0-24,-25 49,0 0,25 49,-49-24,49 0,0 25,0-1,0-24,25 0,-1 25,1-50,25 24,24-24,-24 0</inkml:trace>
  <inkml:trace contextRef="#ctx0" brushRef="#br0" timeOffset="6082.7134">13494 9550,'0'0,"0"-50,0 75,0 25,0 49,0 0,0 25,0-25,0 1,0-26,0 0,0-24</inkml:trace>
  <inkml:trace contextRef="#ctx0" brushRef="#br0" timeOffset="6691.8384">13246 10046,'50'-25,"-26"25,1 0,25 0,-1 0,26 0,-25 0,-1 0,-24 0,25 0,-26 0,1 0,-25-50,0 1,0 24,-25 25,1 25,-26 49,50-49,0 25,0-1,0 1,0-25,0 0,74-25,-74 49,50-49,0 0,-26-25,-24 1,75-26,-50-24,-25 49,49 0,1-25,-25 50,-1 0,26 25,-50 25,0-25,0-1,0 26,0 24,0-49,0 0,0 0,25-25,-25 49,25-49,49 0,-74-24</inkml:trace>
  <inkml:trace contextRef="#ctx0" brushRef="#br0" timeOffset="11381.422">5581 11857,'0'-25,"0"0,0 0,0 100,0-51,0 1,0 50,0-26,0 1,0-1,0 1,0 0,0 24,0-24,0 49,0-74,0 0,0 49,0-49,50-25,-25 0,24 0,1 0,-50-50</inkml:trace>
  <inkml:trace contextRef="#ctx0" brushRef="#br0" timeOffset="11590.3705">5383 12229,'0'0,"50"0,-1 0,26 0,49-50,-25 50,-25 0</inkml:trace>
  <inkml:trace contextRef="#ctx0" brushRef="#br0" timeOffset="12099.3973">6326 12229,'0'0,"74"0,25 0,25 0,50-25,-25 25,-50-50,-50 50,1 0</inkml:trace>
  <inkml:trace contextRef="#ctx0" brushRef="#br0" timeOffset="12301.1002">6896 11881,'0'-24,"25"24,24 0,-24 0,0 24,-25 26,74 49,-74 0,0 1,-49-26,-1 25,-99-24</inkml:trace>
  <inkml:trace contextRef="#ctx0" brushRef="#br0" timeOffset="13065.9509">8211 12005,'0'-49,"0"-1,0 1,-50 49,25 0,0 0,-24 0,-26 49,51-24,-26 0,50 24,-25 26,25-50,25 24,25-49,49 50,-50-50,1 50,-25-50,-25 24,25-24,-50 25,0-25,-49 0,49 50,0-50</inkml:trace>
  <inkml:trace contextRef="#ctx0" brushRef="#br0" timeOffset="13643.5548">8533 11906,'0'-74,"0"49,0 50,0 49,0 1,0 24,25 0,-25-24,0-1,50 0,-50-49</inkml:trace>
  <inkml:trace contextRef="#ctx0" brushRef="#br0" timeOffset="14094.9176">8434 12229,'0'0,"0"-50,25 50,49 0,-24 0,-1 0,26 0,-26 0,1 0,-25 0,-25-25,0 0,0 1,-50 48,50 1,-49 25,49 0,0-26,24-24,51 0,-50 0,-1 0,-24-74,50 49,-50 0,25 25,-25-49,25 49,-25 49,49-49,-49 50,50-50,-50 50,49-50,-49 24</inkml:trace>
  <inkml:trace contextRef="#ctx0" brushRef="#br0" timeOffset="14323.3151">9228 11782,'0'-25,"49"75,-49 0,25 24,-25 0,50 26,-50-1,0-25,0 1,0-26,0-24</inkml:trace>
  <inkml:trace contextRef="#ctx0" brushRef="#br0" timeOffset="14559.7174">9252 12154,'0'0,"0"-25,25 25,25 0,0 0,24 0,0 0,-24 0,-25 0,0 0,24 0,-49 25,0 50,-25-26,25-24</inkml:trace>
  <inkml:trace contextRef="#ctx0" brushRef="#br0" timeOffset="14734.2148">9649 11832,'0'0,"50"0,-50 49</inkml:trace>
  <inkml:trace contextRef="#ctx0" brushRef="#br0" timeOffset="15037.648">9922 11981,'-25'0,"1"0,-1 0,25 49,0 26,0-26,74-24,-74 0,50-25,-50 74,25-74,-25 50,0-25,-75-25,50 0,-24 0</inkml:trace>
  <inkml:trace contextRef="#ctx0" brushRef="#br0" timeOffset="15313.6985">10195 11733,'0'49,"0"1,0-1,0 26,50-1,-50 1,0-1,24 1,-24-26,0 1,0-25,0-1</inkml:trace>
  <inkml:trace contextRef="#ctx0" brushRef="#br0" timeOffset="15449.8489">10170 12154,'0'0,"0"-25,50 25,-1 0,-24 0,0 0,25 0,-1 0</inkml:trace>
  <inkml:trace contextRef="#ctx0" brushRef="#br0" timeOffset="15727.3815">10666 12080,'0'0,"50"0,-50 49,0 1,0-25,0 25,0-26</inkml:trace>
  <inkml:trace contextRef="#ctx0" brushRef="#br0" timeOffset="15910.8936">10691 11807,'0'-50,"0"75,50 0,-50 25</inkml:trace>
  <inkml:trace contextRef="#ctx0" brushRef="#br0" timeOffset="16223.1906">11113 12080,'0'0,"0"-25,25 0,-50 25,-25 0,1 0,49 25,-25 25,25-26,0 26,0 0,0-1,49-24,-24-25,0 50,49-50,-24 0,0 0,-26 0</inkml:trace>
  <inkml:trace contextRef="#ctx0" brushRef="#br0" timeOffset="16363.8646">11485 12179,'0'0,"0"25</inkml:trace>
  <inkml:trace contextRef="#ctx0" brushRef="#br0" timeOffset="27491.8799">4812 14089,'0'0,"0"-50,0 26,0 73,0 1,0 24,0 1,0-1,0-24,0-1,0-24,0 0,75-25,-26 0,-24 0,0 0,25-25,-25 25,-1 0</inkml:trace>
  <inkml:trace contextRef="#ctx0" brushRef="#br0" timeOffset="27724.2586">4887 14337,'0'0,"0"-50,25 50,-1 0,26-24,0 24,-25 0</inkml:trace>
  <inkml:trace contextRef="#ctx0" brushRef="#br0" timeOffset="27928.7214">4788 14089,'0'-50,"0"26,24-26,26 50,0 0,-26 0,1 0,25 0,-25 0,0 25</inkml:trace>
  <inkml:trace contextRef="#ctx0" brushRef="#br0" timeOffset="28383.4587">5532 13767,'0'-50,"-25"50,-25 0,26 0,24 25,-25 0,25 24,-50 26,50-1,0 25,0 0,0 1,0 24,0-50,25-24,25-1,-26 1,26-50,-25 50,0-50,24 0,-24 0,25 0</inkml:trace>
  <inkml:trace contextRef="#ctx0" brushRef="#br0" timeOffset="28927.4649">5705 13990,'0'-25,"50"25,-50 25,0 24,0-24,0 25,0 24,0-24,0-25,0 24,0-24,0 25,0-25,0 24,25-49,0 50,49-50,-24-25,-26 25,-24-50,0 1,0 24</inkml:trace>
  <inkml:trace contextRef="#ctx0" brushRef="#br0" timeOffset="29089.7198">5730 14263,'0'-50,"25"50,25 0,-26 0,1 0,0 0</inkml:trace>
  <inkml:trace contextRef="#ctx0" brushRef="#br0" timeOffset="29366.9744">5904 13816,'25'0,"-1"0,26 0,0 75,24-1,1 50,-26-25,-49 0,0 26,0-26,0 0,-25-25,-49 26,-1-51,-24 26,-25-75</inkml:trace>
  <inkml:trace contextRef="#ctx0" brushRef="#br0" timeOffset="30200.6859">6598 14188,'50'0,"-25"0,24 0,1 0,0 0,-1-49,1 49,-25 0,-1 0</inkml:trace>
  <inkml:trace contextRef="#ctx0" brushRef="#br0" timeOffset="30366.8396">6722 14312,'50'0,"-25"0,24 0,1 0,0 0,-1-25,1 25</inkml:trace>
  <inkml:trace contextRef="#ctx0" brushRef="#br0" timeOffset="31400.9328">7640 13940,'0'-49,"-25"49,1 0,-26 24,0 26,50-25,-24 24,24 1,0 0,-50-1,50 1,0-1,0 26,25-50,-25 0,49 24,1-24,0-25,-1 0,-24 0,25-25,-26 25,-24-49,50-1,-50 25,25 0,-25-24,0 24,0 0,0-49,0 49,0-25,0 25,0 1,0-1,0-25,-25 25,-25-24,26 49,24-25,-25 25,-25 0,25 0,1 0,-1 0,-25 0,50 50,0-1,-25-49,25 25,0 0,0 0,0 24,0-24,0 25,0-26,25 26,25-25,-1-25,-24 0,0 0,25 0,-1 0,-24 0,0 0</inkml:trace>
  <inkml:trace contextRef="#ctx0" brushRef="#br0" timeOffset="35532.459">12725 11311,'0'-50,"0"26,0-1,-25 25,25 49,0 51,0 98,0 100,50 223,-50 24,0 125,0 0,0-50,0-223,50-100,-50-49,0-99,49 0,-49-50,0-49,0-1,0-73,0-26,0 0</inkml:trace>
  <inkml:trace contextRef="#ctx0" brushRef="#br0" timeOffset="37093.554">14015 11832,'25'-25,"-50"25,0 50,-24-1,24 1,-25 24,25-24,25-25,-49 24,49-24,-50-25,25 0</inkml:trace>
  <inkml:trace contextRef="#ctx0" brushRef="#br0" timeOffset="37550.0878">13693 11857,'0'-25,"0"-25,0 75,74 25,-24-26,-1 51,1-26,24 1,-24 24,-25-49,24-25,-49 25,25-25,-50-25,-24 25</inkml:trace>
  <inkml:trace contextRef="#ctx0" brushRef="#br0" timeOffset="38066.6186">13420 11584,'0'0,"49"0,26 0,24 0,0 0,50 0,-25 0,25 0,-50 0,-25-25,-49 25,-74 0,24 0</inkml:trace>
  <inkml:trace contextRef="#ctx0" brushRef="#br0" timeOffset="38516.9309">14213 11782,'0'-49,"-24"49,-1 74,-50-24,26 24,-50 50,-1 0,1-25,74-49</inkml:trace>
  <inkml:trace contextRef="#ctx0" brushRef="#br0" timeOffset="39559.7089">16322 9723,'0'0,"0"-24,0 48,0 51,0-1,0 50,49 75,-49-26,0-24,0-50,50 1,-50-51,0 1,0-1</inkml:trace>
  <inkml:trace contextRef="#ctx0" brushRef="#br0" timeOffset="39843.188">16396 10418,'0'0,"-25"-25,25-49,0 49,25 0,25 25,-25 0,49 0,-49 0,0 0,-25 25,0 25,-50-1,0-49,1 0,-1 50,25-50</inkml:trace>
  <inkml:trace contextRef="#ctx0" brushRef="#br0" timeOffset="40684.3821">16818 10418,'0'0,"0"-25,-25 25,25 50,0 24,25-49,25-25,-26 0,-24-25,0 0,0-24,0 24,0-25,-24 26,24-26,0 25,49 25,-24-25,49 25,-24-49,0 49,-1-50,1 1,-25-1,-25 0,49 1,-49-1,0-24,0 49,-25 25,25-50,-24 50,24-25,-25 25,25 50,0 24,0 26,0 24,0 25,0-1,25 26,-25-25,49-75,-49-24,0-1,50-49,-75-24,25-1,-25-25,25-24,-49-25,49-1,0 1,0 50,0-1,24 0,1 50,0 0,25 0,-26 0,1 0,25 0,-50 25,0 50,-50-51,25-24,-24 50,-1-50,1 0,49 25</inkml:trace>
  <inkml:trace contextRef="#ctx0" brushRef="#br0" timeOffset="40866.402">17612 10368,'0'0,"0"-49,24 49,-24 25,0 49</inkml:trace>
  <inkml:trace contextRef="#ctx0" brushRef="#br0" timeOffset="42576.8917">18033 9922,'0'-50,"25"50,25 0,-50-25,25 25,-25 25,0 25,0 49,0 0,0 1,0-26,0 0,0-24,0 0,0-1,-25-74,25-24,0-1,0-24,0-25,0-25,0-50,0 75,0 24,0 26,25-1,-1 50,51 50,-26-1,-24 26,-25-26,75 75,-75-24,49-26,-49-24,25-1,-25-24,25-25,24-50,-49-24,25 0,-25-26,0 1,50-25,-50 50,49 24,-49 25,25 25,-25-25,25 25,-25 50,0 0,0-1,0 26,0-1,50 25,-50-24,49-26,1 26,-25-50,0-25,24 49,1-49,-1 0,1 0,24-49,-49 24,0-25,25 1,-26-26,-24-24,0 24,0 26,0-1,-24 50,-1 0,0 0,-25 0,26 0,24 50,-25 24,25 1,0-26,0 1,0-25,0 24,25-49,49 50,-24-50,-1 0,1 0,-1 0,1-25,24 0,-24-24,0 24,-1-25,-24-24,-25 24,50 1,-50 24,0-25,-25 50,-25 0,50 50,-49-50,49 74,-25-49,25 25,0-1,0 1,0-25,0 0,0 24,25-49,24 25,-24-25,0 0,24 0,-24 0,25-50,-25 26,0-51,24 25,-49 1,25 24,-25-25,0 75,50 25,-50-25,24 24,76 26,-76-75,1 49,25-49</inkml:trace>
  <inkml:trace contextRef="#ctx0" brushRef="#br0" timeOffset="42996.6645">20241 9798,'0'0,"0"-25,25 25,24 25,-49 24,25 1,-25 24,0 1,0-25,0-26,0 26,0-25,-25-25,25-25,0-49,0 24,0-25,50 26,-50 24,74 25,-74-50,25 50,0 0,-25 25,0 50,50-1,-50-24,0-1,0-24,0 25,0-25,-25 24,0-49</inkml:trace>
  <inkml:trace contextRef="#ctx0" brushRef="#br0" timeOffset="43970.8788">15553 10145,'-75'0,"1"50,49-1,25 1,-74 24,74 50,0-24,0-1,0-25,0-24,25-1,-25 1,74-50,-74 25,74-25,-24 0,-50-25,50-25,-50 26,24-1,-24-50,0 1,0-25,0 24,0 1,0 24,0 1,0 24,-49-25,24 50,0 0,0 0,25 25,-49 25,49 24,0-24,25-1,-25 1,49 24,-49-24,50 0,-50-26,49 26,1 0,-25-50,25 0</inkml:trace>
  <inkml:trace contextRef="#ctx0" brushRef="#br0" timeOffset="44180.4952">15975 10616,'0'-49,"24"49,76-25,-51 25</inkml:trace>
  <inkml:trace contextRef="#ctx0" brushRef="#br0" timeOffset="44311.1496">15950 10716,'25'0,"-50"0,74 0,1 0,0 0,-1 0</inkml:trace>
  <inkml:trace contextRef="#ctx0" brushRef="#br0" timeOffset="45747.1884">14908 9351,'0'0,"0"-49,25 24,-25 75,0-1,0 26,0-1,0 0,0 1,0-1,0 1,0-1,0 0,0 1,0-1,0 1,0-1,0 1,0-1,-50-49,50 24,-25 1,-24-25,-1-25,-24 0,49 49,0-49,-24 0,24 0,0 0,-25 0,-24 25,-1-25,26 0,-1 0,1 50,-1-50,-24 25,-26-25,26 0,-25 49,24-49,-24 0,0 0,24 50,26-50,24 0,-25 0,1 0,-1 0,25 0,-24 0,24 0,0 25,-24-25,-1 0,25 0,25 24,-25-24,-24 50,24-50,25 25,-25 0,-24 24,49-24,0 0,0 24,0-24,0 0,0 0,0 25,-25-50,25 49,0-24,-25-25,25 50,0-1,0-24</inkml:trace>
  <inkml:trace contextRef="#ctx0" brushRef="#br0" timeOffset="48562.1962">14883 12055,'0'25,"25"-25,25 0,49 0,25 0,49 0,26-25,-1 25,26-74,-100 74,-50 0,-49 0,-50 0</inkml:trace>
  <inkml:trace contextRef="#ctx0" brushRef="#br0" timeOffset="48778.0427">16024 11807,'0'0,"0"74,0-49,50 25,-50-1,0 26,0-26,0 26,-50-1,-99 1</inkml:trace>
  <inkml:trace contextRef="#ctx0" brushRef="#br0" timeOffset="49783.9719">17215 11733,'0'0,"0"-25,0 0,-25 25,25-50,-25 50,25-24,-49 24,-1 0,0 0,26 0,-1 0,-25 0,25 49,25-24,-24 0,24 49,0-24,0-25,0-1,0 26,24-50,26 25,0-25,-1 49,1-49,-1 25,-24-25,-25 50,0-1,0-24,-25 0,-24-25,24 0,0 0,-24 0,49-25,0-24</inkml:trace>
  <inkml:trace contextRef="#ctx0" brushRef="#br0" timeOffset="50051.8265">17463 11410,'0'0,"0"-49,49 98,-49 1,50 49,-50 75,0-50,0-25,0-25,25 1,-25-51,0 1</inkml:trace>
  <inkml:trace contextRef="#ctx0" brushRef="#br0" timeOffset="50535.7752">17488 11981,'0'-25,"24"25,-48 25,98-100,0 75,150 0,-150-25,-24 25,-1 0,1-49,-25 49,-25-25,0 0,-50 25,1 25,24 25,-25-26,50 26,-25 0,25-1,0-24,25 0,25-25,-25 0,24 0,-24 0,25-75,-50 51,49-26,-49 25,50 25,-25-49,49 49,-49 0,-25 24,25 26,-25-25,49 24,26 1</inkml:trace>
  <inkml:trace contextRef="#ctx0" brushRef="#br0" timeOffset="50768.1638">18604 11361,'0'0,"0"-100,49 51,-49 24,0 99,25 1,-25 24,0 0,50 25,-50 0,0-49,0-26,0 26,0-51,0 1</inkml:trace>
  <inkml:trace contextRef="#ctx0" brushRef="#br0" timeOffset="51051.2695">18653 11708,'50'-50,"0"50,-26 0,26 0,0 0,-1 0,26-25,-50 25,24 0,-49 25,0 50,0-26,0 1,0-1,0 1,0-25,0 0,0-1</inkml:trace>
  <inkml:trace contextRef="#ctx0" brushRef="#br0" timeOffset="51187.5724">19075 11633,'0'-322,"0"644,0-669,25 347,25 0,-50 75,24-26</inkml:trace>
  <inkml:trace contextRef="#ctx0" brushRef="#br0" timeOffset="51720.8822">19422 11410,'0'-49,"0"98,-24-98,-1 49,25 24,0 1,0 0,0 25,0-26,0 1,49 25,1-25,-25 24,-25-24,49 0,-49 24,-49-49,24 0,0 0,-24-24,49-26,0 25,24-24,-24 24,75-25,-26-24,1-1,0 1,-26 0,26-1,-25 25,-25 1,49-1,-49 1,0 73,0 51,0-1,0 1,0 24,50 0,-50 0,25 1,-25-26,0-24,0-1,0-24,0 0</inkml:trace>
  <inkml:trace contextRef="#ctx0" brushRef="#br0" timeOffset="51891.4286">19869 11460,'50'-25,"-100"50,149-50,-74 25,25 50,-1-1,-24 26,-25-26,50 1,-50-1,0 1,0 0,0 24</inkml:trace>
  <inkml:trace contextRef="#ctx0" brushRef="#br0" timeOffset="52048.6652">20167 11137,'0'0,"0"-49,24 49,1 0,25 24,-25 1,-25 0,0 25</inkml:trace>
  <inkml:trace contextRef="#ctx0" brushRef="#br0" timeOffset="52302.7643">20588 11311,'0'0,"0"-50,-25 50,-49 75,74-26,-25 26,25-1,0-24,0-1,50 26,-25-50,-1-1,51-24,-26 50,1-50</inkml:trace>
  <inkml:trace contextRef="#ctx0" brushRef="#br0" timeOffset="52446.8064">21060 11584,'0'0,"-25"0,-50 74</inkml:trace>
  <inkml:trace contextRef="#ctx0" brushRef="#br0" timeOffset="53540.4125">13717 13891,'0'-25,"0"50,0 24,0 26,0 24,0 0,0 0,0 1,0-26,0-24,0-1,0-24,25-25,25 0,-1 0,1-74,0 74,24-50,-49 50,-25-25,49 25,-49-49</inkml:trace>
  <inkml:trace contextRef="#ctx0" brushRef="#br0" timeOffset="53699.9443">13742 14312,'0'-25,"50"25,24-49,75 49,-99 0</inkml:trace>
  <inkml:trace contextRef="#ctx0" brushRef="#br0" timeOffset="53863.4936">13767 14015,'0'-50,"0"25,0 100,0-175,25 100,24-74,26 74,24 0,-25 0,1 0,-26 0,1 50</inkml:trace>
  <inkml:trace contextRef="#ctx0" brushRef="#br0" timeOffset="54188.962">14635 13717,'0'0,"0"-25,-74 25,49 25,-25 0,50 49,-49 1,-1 73,0-24,50 25,0-49,25-1,25 0,-1-25,26 1,-1-50,1 24,-1-49,-24 0,-1 0,-24 0</inkml:trace>
  <inkml:trace contextRef="#ctx0" brushRef="#br0" timeOffset="54447.8046">14759 14114,'0'-25,"25"50,0 49,49-24,-24-1,-25 1,24 0,-24-25,-25 24,50-49,-50 25</inkml:trace>
  <inkml:trace contextRef="#ctx0" brushRef="#br0" timeOffset="54679.967">15057 14064,'0'-49,"-50"98,25 1,-24-1,-1 26,1-1,24-24,25-25,-50 24,50-24</inkml:trace>
  <inkml:trace contextRef="#ctx0" brushRef="#br0" timeOffset="54906.894">14734 13841,'0'0,"0"-50,75 50,-26 0,26 0,-26 0,26 0,-1 0,-24 25,-25-25,-25 25</inkml:trace>
  <inkml:trace contextRef="#ctx0" brushRef="#br0" timeOffset="55388.8136">15106 13568,'25'-25,"25"25,-25 0,24 0,-24 0,0 0,0 0,24 0,-24 50,25 24,24 50,0 25,-24-25,-25 0,-25 25,0-50,0 1,-50 24,-99 0,-99 49,-148-24</inkml:trace>
  <inkml:trace contextRef="#ctx0" brushRef="#br0" timeOffset="56073.7941">15776 13990,'75'0,"-26"0,26-50,-1 50,25 0,25-49,-49 49,-1 0,-24 0</inkml:trace>
  <inkml:trace contextRef="#ctx0" brushRef="#br0" timeOffset="56248.33">15925 14213,'50'0,"-1"0,26 0,24 0,-25 0,1 0,-51 0</inkml:trace>
  <inkml:trace contextRef="#ctx0" brushRef="#br0" timeOffset="64716.2169">17116 13419,'0'0,"0"-49,-25 49,25-25,0 124,0 75,0 24,0 25,0 25,0-24,0-26,0-99,25-24,-25-1,0-49,0-50,-50-49,50-25,-50-50,50-50,0 50,-49-24,49 24,0 75,0 24,25 25,-1 25,1-49,50 49,-26 0,-24 0,25 49,-50 1,0-25,-50-1,0 26,-24-50,24 50,1-50,24 49</inkml:trace>
  <inkml:trace contextRef="#ctx0" brushRef="#br0" timeOffset="65518.0819">17661 13791,'-25'-24,"50"48,-99-24,49 50,25 0,-50-1,50 1,0-1,0-24,50-25,0 0,-26-25,-24-24,0 24,0 0,0-24,0-1,0 25,0 0,50 25,25-49,-26 49,1-50,-1 1,-49 24,50-25,-50-24,0-1,0 26,-25-26,25 51,-49 24,24 0,-25 99,50 0,0 50,0 49,50 25,-50-24,0 24,49-49,-49-1,25-24,-25-74,0-26,0-74,0-49,0-25,-25-75,25 25,0-24,0 49,0 0,0 49,0 26,50 49,24-50,-24 50,24 0,-24 0,0 0,-26 0,26 50,-50-26,0 26,0-25,-74 24,-1-49,1 0,24 50,25-50</inkml:trace>
  <inkml:trace contextRef="#ctx0" brushRef="#br0" timeOffset="65660.929">18529 14015,'0'-25,"0"50</inkml:trace>
  <inkml:trace contextRef="#ctx0" brushRef="#br0" timeOffset="66929.0402">19100 13395,'0'0,"0"-50,-25 50,25 74,25 50,-25 0,0 75,0-1,50 1,-50-26,0-73,0-26,0-24,0-100,0-24,0-1,0-24,0-25,0-50,0-24,0 24,-25 50,25 25,0 49,49 50,-24 25,25 25,-50 24,49 25,-49 1,50 73,-50-24,74-25,-74-50,50-24,-50-25,50-25,24 0,-24-50,-50-24,49-50,-49 0,0-50,0 1,25 73,-25 51,74 49,-74 25,25 24,-25 1,50 24,-50 1,0-1,50 25,-50-24,49-26,-49 1,75-1,-51-49,26 25,0-25,24 0,0-25,-24-24,-25-1,-25-24,74-25,-74-1,0 1,0 50,0-1,-25 50,1 25,-26 0,50 24,-25 1,25 74,50-75,-25-24,-1 25,51-50,-26 25,1-25,0 0,-1 0,26-50,-26 25,-24-24,25-26,-50 1,25-1,-25 26,0 24,0-25,-25 50,-25 0,25 0,0 50,25-25,-49 0,49 49,0-24,0-26,25 1,-1-25,1 50,25-50,0 0,-50-25,49-25,-49 26,50-26,-50-24,49 74,-49-25,50 25,-25 25,49 49,-49-49,0 24,24-49,-49 25,25-25</inkml:trace>
  <inkml:trace contextRef="#ctx0" brushRef="#br0" timeOffset="67310.2063">21382 13667,'74'-148,"-148"296,198-296,-99 148,-25 24,0 26,49-25,-49 24,0 1,0-25,0 0,0-1,0-98,0 24,0 1,75-26,-50 26,-1 49,26 0,-25 0,0 74,-25-24,0-1,49 1,-49 0,0-1,0-24,0 25</inkml:trace>
  <inkml:trace contextRef="#ctx0" brushRef="#br0" timeOffset="67440.8612">22126 13742,'0'25</inkml:trace>
  <inkml:trace contextRef="#ctx0" brushRef="#br0" timeOffset="71065.1179">13271 12725,'0'0,"0"-25,0 75,25-26,-1 1,26-25,-50 50,74-50,-24 0,-25 0,0 0,24 0,-24 0,25 0,-1 0,1 0,0 0,-1 0,-24-25,25 25,-1-25,26 25,-26-49,26 49,-26-25,26 25,-26-50,1 50,-1-49,-24 49,25-75,-25 26,24 24,-49 0,25-25,-25 26,50-1,-50-25,25 25,-25 1,24-26,-24 25,50-25,-50 26,0-1,25-25,-25 25,0 1,0-1,0-25,0 25,0 1,0-1,0-25,0 25,0 1,0-26,0 25,0 0,0-24,0 24,-50-25,50 26,0-51,-25 75,25-49,0-1,-24 50,24-50,-50 50,50-24,-50 24,50-25,-74 25,74-50,-50 50,50-25,-49 25,24 0,-25-25,25 25,1 0,-1 0,-25 0,25 0,-24 0,24 0,-25 0,26 0,-26 0,0 0,1 0,-1 0,1 0,-1 0,0 0,1 0,24 0,0 25,0-25,-24 0,49 50,-50-50,25 0,25 25,-49-25,49 25,-75-25,26 74,24-74,-25 50,1-1,24 1,25-1,-50-24,50 0,-25 25,25-26,-49 1,49 25,-25-25,25-1,-50 26,50 0,-24-1,24-24,0 25,-25-26,25 1,0 25,0-25,0-1,0 26,0 0,0-25,0-1,0 51,0-26,0-24,0 0,25 25,24-26,1 26,-25-50,24 25,-24-25,0 25,24-25,-24 0,0 49,25-49,-26 0,1 0,25 0,-25 0,24 25,-24-25,50 0,-26 0,-24 0,49 0,-49 0,25 0,-25 0</inkml:trace>
  <inkml:trace contextRef="#ctx0" brushRef="#br0" timeOffset="84719.8903">13494 12601,'0'25,"0"-1,25-24,-25 25,50-25,-26 50,26-50,0 0,-50 25,49-25,1 0,-25 0,24 0,1 0,-1 0,-24 0,0 0,25 0,-26 0,1 0,0 0,25 0,-26 0,1 0,50 0,-26 0,1 0,-25 0,-1-50,51 50,-50-25,24 25,-49-25,50 25,24-49,-24 24,0-25,-1 1,-24-1,-25 1,50 49,-50-75,24 75,-24-74,50 74,-50-50,25 0,-25 1,0-26,0 51,0-26,0 25,0 0,0-24,0 24,0 0,0 0,0-24,0 24,0 0,-50-24,50 24,-49 25,49-50,-25 1,25 24,-50 0,50-25,-25 26,-24-51,49 26,-25 24,25 0,-50-25,50 25,-49 25,49-49,-50 49,1-50,-1 50,0-25,1 25,24 0,0-49,-25 49,26-25,-1 25,-25 0,25 0,1-25,-26 25,25 0,0 0,1 0,-26 0,25 0,0 0,-49 0,24 0,26 0,-1 0,0 0,-25 0,50 25,-74-25,49 0,-24 50,-1-50,50 24,-75-24,75 25,-49-25,49 50,-50-50,25 49,-49 1,49-50,0 50,-49 24,49-24,25-25,-49 24,49-24,-50 0,50 24,-25-24,25 0,-74 25,74-26,-25 26,25-25,0 0,-25 24,25-24,0 0,0 0,0 24,0-24,0 0,0 24,0-24,0 0,0 0,0 49,0-24,25-25,-25 0,25 24,-25-24,49-25,-49 50,25-50,-25 49,25 1,-25-25,50-25,-50 49,49-49,-24 50,25 24,-1-74,-49 25,50-25,-1 50,-24-50,25 0,-25 0,-1 0,-24 24,75-24,-25 0,-26 0,1 0,0 0,25 0,-26 0,1 0,25 0,-1 0,-24 0,0 0,0 0,24 0,-24-24,0 24,25 0,-26 0,1-25,25 25,-25-25,24 25,26-50,-51 50,1-24,25 24,-50-50,25 50,-25-50,24 50,-24-49,25 49,-25-50,75 1,-75 24,49 0,-49-25,25 1,-25 24,0 0,50-25,-50 26,0-1,0-25,0 25,0 1,0-1,0-50,0 26,0 24,0 0,0-24,0 24,0 0,-25-25,25 26,-25-1,25-25,-49 25,49 1,-25-51,25 26,-25 24,25 0,-75-25,75 26,-49 24,49-50,-50 50,50-50,-49 50,49-74,-50 74,50-50,-50 50,50-25,-49 25,-26-24,26 24,-1 0,1 0,24 0,-25 0,25 0,1 0,-26 0,25 0,0 0,-49 49,0-49,49 25,-25 0,0 24,-24 1,49-50,-24 75,24-26,25-24,-50 25,1-26,49 1,-50 25,25-25,25 24,-74-24,74 0,-50 24,50-24,-25 25,25-25,0-1,-49 26,49 0,-25-1,25 1,0-1,-50 1,50 24,0-49,0 25,0 0,0-1,0 1,0-1,0-24,0 0,0 0,0 24,25-24,-25 0,25 25,-25-26,50 26,-50-25,74 0,-49 49,24-24,1-1,-25-49,49 50,-49-1,25-49,-26 0,1 0,25 0,-1 0,26 0,-1 0,1-24,-1 24,1-25,-1 25,-24-50,-1 50,26-25,-51 25,1-74,25 74,24-50,-24 50,-25-49,24 49,-49-50,50 50,-50-25,25 25,-25-74,49 49,-49 0,50-49,-25 24,-25-24,49 0,-49-1,0 25,0-24,50 0,-50-1,0-24,0 0,0 24,0-24,-25 0,25 49,-49 1,-1-1,25-24,25 24,-74 25,74-24,-50 24,50 0,-25 25,25-50,-49 50,-1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D38B-0CDB-42E0-B28C-27549429F608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F8C29-4F3B-43D1-A518-F2309184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4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F8C29-4F3B-43D1-A518-F230918486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ESTMATION OF PARAMETER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DOYEL SARKAR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239000" cy="40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543800" cy="312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362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867025"/>
            <a:ext cx="73056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95800"/>
            <a:ext cx="66865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3436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477000" cy="349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324"/>
            <a:ext cx="8021112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0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681092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3444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7753"/>
            <a:ext cx="3505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87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7498720" cy="11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9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095"/>
            <a:ext cx="945392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9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7086600" cy="55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9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ESTIMATION</a:t>
            </a:r>
          </a:p>
          <a:p>
            <a:r>
              <a:rPr lang="en-IN" dirty="0" smtClean="0"/>
              <a:t>POINT ESTIMATION</a:t>
            </a:r>
          </a:p>
          <a:p>
            <a:r>
              <a:rPr lang="en-IN" dirty="0" smtClean="0"/>
              <a:t>UNBIASED ESTIMATOR</a:t>
            </a:r>
          </a:p>
          <a:p>
            <a:r>
              <a:rPr lang="en-IN" dirty="0" smtClean="0"/>
              <a:t>CONSISTENT ESTIMATOR</a:t>
            </a:r>
          </a:p>
          <a:p>
            <a:r>
              <a:rPr lang="en-IN" dirty="0" smtClean="0"/>
              <a:t>SUFFICIENT CONDITION FOR CONSISTENCY</a:t>
            </a:r>
          </a:p>
          <a:p>
            <a:r>
              <a:rPr lang="en-IN" dirty="0" smtClean="0"/>
              <a:t>EXAMPLES</a:t>
            </a:r>
          </a:p>
          <a:p>
            <a:r>
              <a:rPr lang="en-IN" dirty="0" smtClean="0"/>
              <a:t>MLE/MOM(METHODS OF POINT ESTIMATION)</a:t>
            </a:r>
          </a:p>
          <a:p>
            <a:r>
              <a:rPr lang="en-IN" dirty="0" smtClean="0"/>
              <a:t>CONFIDENCE INTERVAL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04002"/>
            <a:ext cx="5350713" cy="211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010400" cy="57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33400"/>
            <a:ext cx="745440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086600" cy="573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6553200" cy="148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5999"/>
            <a:ext cx="6705600" cy="442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8914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6553200" cy="643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0811"/>
            <a:ext cx="777505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164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5" y="2101174"/>
            <a:ext cx="6858000" cy="4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77236"/>
            <a:ext cx="2704575" cy="230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73636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971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5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4875"/>
            <a:ext cx="7086600" cy="323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19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467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1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319338"/>
            <a:ext cx="7705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8600"/>
            <a:ext cx="825828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7924800" cy="480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32280" y="5152320"/>
              <a:ext cx="7144200" cy="125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920" y="5142960"/>
                <a:ext cx="7162920" cy="12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723171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23680" y="3339720"/>
              <a:ext cx="6242040" cy="253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4320" y="3330360"/>
                <a:ext cx="6260760" cy="25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162800" cy="459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2024"/>
            <a:ext cx="7086600" cy="190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8" y="1979955"/>
            <a:ext cx="6941507" cy="211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91013"/>
            <a:ext cx="52959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29</Words>
  <Application>Microsoft Office PowerPoint</Application>
  <PresentationFormat>On-screen Show (4:3)</PresentationFormat>
  <Paragraphs>14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ESTMATION OF PARAMETER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ESTMATION OF PARAMETER</dc:title>
  <dc:creator>DOYEL_SARKAR</dc:creator>
  <cp:lastModifiedBy>UEM</cp:lastModifiedBy>
  <cp:revision>10</cp:revision>
  <dcterms:created xsi:type="dcterms:W3CDTF">2006-08-16T00:00:00Z</dcterms:created>
  <dcterms:modified xsi:type="dcterms:W3CDTF">2021-04-07T09:28:29Z</dcterms:modified>
</cp:coreProperties>
</file>