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2" r:id="rId1"/>
  </p:sldMasterIdLst>
  <p:notesMasterIdLst>
    <p:notesMasterId r:id="rId20"/>
  </p:notesMasterIdLst>
  <p:sldIdLst>
    <p:sldId id="261" r:id="rId2"/>
    <p:sldId id="257" r:id="rId3"/>
    <p:sldId id="258" r:id="rId4"/>
    <p:sldId id="259" r:id="rId5"/>
    <p:sldId id="260" r:id="rId6"/>
    <p:sldId id="262" r:id="rId7"/>
    <p:sldId id="263" r:id="rId8"/>
    <p:sldId id="264" r:id="rId9"/>
    <p:sldId id="275" r:id="rId10"/>
    <p:sldId id="265" r:id="rId11"/>
    <p:sldId id="266" r:id="rId12"/>
    <p:sldId id="267" r:id="rId13"/>
    <p:sldId id="268" r:id="rId14"/>
    <p:sldId id="269" r:id="rId15"/>
    <p:sldId id="271" r:id="rId16"/>
    <p:sldId id="272" r:id="rId17"/>
    <p:sldId id="273" r:id="rId18"/>
    <p:sldId id="274" r:id="rId19"/>
  </p:sldIdLst>
  <p:sldSz cx="12192000" cy="6858000"/>
  <p:notesSz cx="7016750" cy="93091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49" autoAdjust="0"/>
    <p:restoredTop sz="94660"/>
  </p:normalViewPr>
  <p:slideViewPr>
    <p:cSldViewPr snapToGrid="0">
      <p:cViewPr>
        <p:scale>
          <a:sx n="75" d="100"/>
          <a:sy n="75" d="100"/>
        </p:scale>
        <p:origin x="917" y="47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image" Target="../media/image4.png"/><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6.png"/></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8.png"/><Relationship Id="rId6" Type="http://schemas.openxmlformats.org/officeDocument/2006/relationships/image" Target="../media/image14.svg"/><Relationship Id="rId5" Type="http://schemas.openxmlformats.org/officeDocument/2006/relationships/image" Target="../media/image10.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image" Target="../media/image4.png"/><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6.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8.png"/><Relationship Id="rId6" Type="http://schemas.openxmlformats.org/officeDocument/2006/relationships/image" Target="../media/image14.svg"/><Relationship Id="rId5" Type="http://schemas.openxmlformats.org/officeDocument/2006/relationships/image" Target="../media/image10.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D41224-BE91-47ED-BDEC-8A05FD1322AA}"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72930FE-F5CA-4F29-95BF-860D06BDCE34}">
      <dgm:prSet/>
      <dgm:spPr/>
      <dgm:t>
        <a:bodyPr/>
        <a:lstStyle/>
        <a:p>
          <a:pPr>
            <a:lnSpc>
              <a:spcPct val="100000"/>
            </a:lnSpc>
          </a:pPr>
          <a:r>
            <a:rPr lang="en-IN">
              <a:latin typeface="Times New Roman" panose="02020603050405020304" pitchFamily="18" charset="0"/>
              <a:cs typeface="Times New Roman" panose="02020603050405020304" pitchFamily="18" charset="0"/>
            </a:rPr>
            <a:t>Opening Application</a:t>
          </a:r>
          <a:endParaRPr lang="en-US">
            <a:latin typeface="Times New Roman" panose="02020603050405020304" pitchFamily="18" charset="0"/>
            <a:cs typeface="Times New Roman" panose="02020603050405020304" pitchFamily="18" charset="0"/>
          </a:endParaRPr>
        </a:p>
      </dgm:t>
    </dgm:pt>
    <dgm:pt modelId="{7EDF48B5-7057-48C8-9F9F-2DD865E9A63C}" type="parTrans" cxnId="{CE75C60F-9958-4190-B19B-FAC6A420BEF8}">
      <dgm:prSet/>
      <dgm:spPr/>
      <dgm:t>
        <a:bodyPr/>
        <a:lstStyle/>
        <a:p>
          <a:endParaRPr lang="en-US"/>
        </a:p>
      </dgm:t>
    </dgm:pt>
    <dgm:pt modelId="{7E79A666-608A-4FE2-B836-06DF40A935BB}" type="sibTrans" cxnId="{CE75C60F-9958-4190-B19B-FAC6A420BEF8}">
      <dgm:prSet/>
      <dgm:spPr/>
      <dgm:t>
        <a:bodyPr/>
        <a:lstStyle/>
        <a:p>
          <a:endParaRPr lang="en-US"/>
        </a:p>
      </dgm:t>
    </dgm:pt>
    <dgm:pt modelId="{AF84770A-272E-441B-A0BE-98CF0EBB01D2}">
      <dgm:prSet/>
      <dgm:spPr/>
      <dgm:t>
        <a:bodyPr/>
        <a:lstStyle/>
        <a:p>
          <a:pPr>
            <a:lnSpc>
              <a:spcPct val="100000"/>
            </a:lnSpc>
          </a:pPr>
          <a:r>
            <a:rPr lang="en-IN" dirty="0">
              <a:latin typeface="Times New Roman" panose="02020603050405020304" pitchFamily="18" charset="0"/>
              <a:cs typeface="Times New Roman" panose="02020603050405020304" pitchFamily="18" charset="0"/>
            </a:rPr>
            <a:t>Searching for web site</a:t>
          </a:r>
          <a:endParaRPr lang="en-US" dirty="0">
            <a:latin typeface="Times New Roman" panose="02020603050405020304" pitchFamily="18" charset="0"/>
            <a:cs typeface="Times New Roman" panose="02020603050405020304" pitchFamily="18" charset="0"/>
          </a:endParaRPr>
        </a:p>
      </dgm:t>
    </dgm:pt>
    <dgm:pt modelId="{7B9961D4-42FF-4D8D-B4D4-A03351954CDB}" type="parTrans" cxnId="{5371945D-6E89-46D2-85E7-810F856E3B96}">
      <dgm:prSet/>
      <dgm:spPr/>
      <dgm:t>
        <a:bodyPr/>
        <a:lstStyle/>
        <a:p>
          <a:endParaRPr lang="en-US"/>
        </a:p>
      </dgm:t>
    </dgm:pt>
    <dgm:pt modelId="{F80A5691-E769-4C3C-ACC1-CAB2AEFB1CE4}" type="sibTrans" cxnId="{5371945D-6E89-46D2-85E7-810F856E3B96}">
      <dgm:prSet/>
      <dgm:spPr/>
      <dgm:t>
        <a:bodyPr/>
        <a:lstStyle/>
        <a:p>
          <a:endParaRPr lang="en-US"/>
        </a:p>
      </dgm:t>
    </dgm:pt>
    <dgm:pt modelId="{3BBEC7AE-FF71-4516-BED4-7DFF50D290C1}">
      <dgm:prSet/>
      <dgm:spPr/>
      <dgm:t>
        <a:bodyPr/>
        <a:lstStyle/>
        <a:p>
          <a:pPr>
            <a:lnSpc>
              <a:spcPct val="100000"/>
            </a:lnSpc>
          </a:pPr>
          <a:r>
            <a:rPr lang="en-IN">
              <a:latin typeface="Times New Roman" panose="02020603050405020304" pitchFamily="18" charset="0"/>
              <a:cs typeface="Times New Roman" panose="02020603050405020304" pitchFamily="18" charset="0"/>
            </a:rPr>
            <a:t>Playing music</a:t>
          </a:r>
          <a:endParaRPr lang="en-US">
            <a:latin typeface="Times New Roman" panose="02020603050405020304" pitchFamily="18" charset="0"/>
            <a:cs typeface="Times New Roman" panose="02020603050405020304" pitchFamily="18" charset="0"/>
          </a:endParaRPr>
        </a:p>
      </dgm:t>
    </dgm:pt>
    <dgm:pt modelId="{BC14C951-D34E-413E-9417-55812B4E5436}" type="parTrans" cxnId="{33BD30F3-152F-4451-AD20-BA64BB9EC533}">
      <dgm:prSet/>
      <dgm:spPr/>
      <dgm:t>
        <a:bodyPr/>
        <a:lstStyle/>
        <a:p>
          <a:endParaRPr lang="en-US"/>
        </a:p>
      </dgm:t>
    </dgm:pt>
    <dgm:pt modelId="{CC3FF892-9AFE-49FE-A041-D7B485DD8ABF}" type="sibTrans" cxnId="{33BD30F3-152F-4451-AD20-BA64BB9EC533}">
      <dgm:prSet/>
      <dgm:spPr/>
      <dgm:t>
        <a:bodyPr/>
        <a:lstStyle/>
        <a:p>
          <a:endParaRPr lang="en-US"/>
        </a:p>
      </dgm:t>
    </dgm:pt>
    <dgm:pt modelId="{3669D930-C133-4B7F-95A1-7C2940BFAE27}">
      <dgm:prSet/>
      <dgm:spPr/>
      <dgm:t>
        <a:bodyPr/>
        <a:lstStyle/>
        <a:p>
          <a:pPr>
            <a:lnSpc>
              <a:spcPct val="100000"/>
            </a:lnSpc>
          </a:pPr>
          <a:r>
            <a:rPr lang="en-IN">
              <a:latin typeface="Times New Roman" panose="02020603050405020304" pitchFamily="18" charset="0"/>
              <a:cs typeface="Times New Roman" panose="02020603050405020304" pitchFamily="18" charset="0"/>
            </a:rPr>
            <a:t>Telling News</a:t>
          </a:r>
          <a:endParaRPr lang="en-US">
            <a:latin typeface="Times New Roman" panose="02020603050405020304" pitchFamily="18" charset="0"/>
            <a:cs typeface="Times New Roman" panose="02020603050405020304" pitchFamily="18" charset="0"/>
          </a:endParaRPr>
        </a:p>
      </dgm:t>
    </dgm:pt>
    <dgm:pt modelId="{C1D81A5A-1896-4BD3-8CED-1DD9BDDBACCC}" type="parTrans" cxnId="{2BFE1B19-B8B7-4109-9002-F2E0F843ECC9}">
      <dgm:prSet/>
      <dgm:spPr/>
      <dgm:t>
        <a:bodyPr/>
        <a:lstStyle/>
        <a:p>
          <a:endParaRPr lang="en-US"/>
        </a:p>
      </dgm:t>
    </dgm:pt>
    <dgm:pt modelId="{E867977A-E2EE-4A48-A10B-3AB1C1868A98}" type="sibTrans" cxnId="{2BFE1B19-B8B7-4109-9002-F2E0F843ECC9}">
      <dgm:prSet/>
      <dgm:spPr/>
      <dgm:t>
        <a:bodyPr/>
        <a:lstStyle/>
        <a:p>
          <a:endParaRPr lang="en-US"/>
        </a:p>
      </dgm:t>
    </dgm:pt>
    <dgm:pt modelId="{4DECC149-6496-46D2-8F36-CC185BB82C21}" type="pres">
      <dgm:prSet presAssocID="{68D41224-BE91-47ED-BDEC-8A05FD1322AA}" presName="root" presStyleCnt="0">
        <dgm:presLayoutVars>
          <dgm:dir/>
          <dgm:resizeHandles val="exact"/>
        </dgm:presLayoutVars>
      </dgm:prSet>
      <dgm:spPr/>
      <dgm:t>
        <a:bodyPr/>
        <a:lstStyle/>
        <a:p>
          <a:endParaRPr lang="en-US"/>
        </a:p>
      </dgm:t>
    </dgm:pt>
    <dgm:pt modelId="{0ABF37E2-CF8D-4620-9B22-102849FE56C3}" type="pres">
      <dgm:prSet presAssocID="{D72930FE-F5CA-4F29-95BF-860D06BDCE34}" presName="compNode" presStyleCnt="0"/>
      <dgm:spPr/>
    </dgm:pt>
    <dgm:pt modelId="{8AD3CA40-5EF2-42BB-82C9-ACB40F1D995C}" type="pres">
      <dgm:prSet presAssocID="{D72930FE-F5CA-4F29-95BF-860D06BDCE3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70000" r="-70000"/>
          </a:stretch>
        </a:blipFill>
        <a:ln>
          <a:noFill/>
        </a:ln>
      </dgm:spPr>
    </dgm:pt>
    <dgm:pt modelId="{73EC43B4-D100-4159-A8EF-62C2787BB7BF}" type="pres">
      <dgm:prSet presAssocID="{D72930FE-F5CA-4F29-95BF-860D06BDCE34}" presName="spaceRect" presStyleCnt="0"/>
      <dgm:spPr/>
    </dgm:pt>
    <dgm:pt modelId="{5FB8F643-A1DC-4223-938E-1418BC22B8DF}" type="pres">
      <dgm:prSet presAssocID="{D72930FE-F5CA-4F29-95BF-860D06BDCE34}" presName="textRect" presStyleLbl="revTx" presStyleIdx="0" presStyleCnt="4">
        <dgm:presLayoutVars>
          <dgm:chMax val="1"/>
          <dgm:chPref val="1"/>
        </dgm:presLayoutVars>
      </dgm:prSet>
      <dgm:spPr/>
      <dgm:t>
        <a:bodyPr/>
        <a:lstStyle/>
        <a:p>
          <a:endParaRPr lang="en-US"/>
        </a:p>
      </dgm:t>
    </dgm:pt>
    <dgm:pt modelId="{CC684987-8642-4A66-B626-885EE7365FA8}" type="pres">
      <dgm:prSet presAssocID="{7E79A666-608A-4FE2-B836-06DF40A935BB}" presName="sibTrans" presStyleCnt="0"/>
      <dgm:spPr/>
    </dgm:pt>
    <dgm:pt modelId="{AA83E31E-5482-47DD-8B4B-1D8867097DB1}" type="pres">
      <dgm:prSet presAssocID="{AF84770A-272E-441B-A0BE-98CF0EBB01D2}" presName="compNode" presStyleCnt="0"/>
      <dgm:spPr/>
    </dgm:pt>
    <dgm:pt modelId="{AC5F81BB-EB0F-4B0B-A814-BB62BEDDAB5C}" type="pres">
      <dgm:prSet presAssocID="{AF84770A-272E-441B-A0BE-98CF0EBB01D2}" presName="iconRect" presStyleLbl="node1" presStyleIdx="1"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Magnifying glass"/>
        </a:ext>
      </dgm:extLst>
    </dgm:pt>
    <dgm:pt modelId="{F23046CF-BC32-48BF-AA7A-BFA574163C0D}" type="pres">
      <dgm:prSet presAssocID="{AF84770A-272E-441B-A0BE-98CF0EBB01D2}" presName="spaceRect" presStyleCnt="0"/>
      <dgm:spPr/>
    </dgm:pt>
    <dgm:pt modelId="{9F971432-F70D-4C0A-A645-396E359E6E71}" type="pres">
      <dgm:prSet presAssocID="{AF84770A-272E-441B-A0BE-98CF0EBB01D2}" presName="textRect" presStyleLbl="revTx" presStyleIdx="1" presStyleCnt="4">
        <dgm:presLayoutVars>
          <dgm:chMax val="1"/>
          <dgm:chPref val="1"/>
        </dgm:presLayoutVars>
      </dgm:prSet>
      <dgm:spPr/>
      <dgm:t>
        <a:bodyPr/>
        <a:lstStyle/>
        <a:p>
          <a:endParaRPr lang="en-US"/>
        </a:p>
      </dgm:t>
    </dgm:pt>
    <dgm:pt modelId="{9E2ADAD1-C7EA-452E-9512-BAEF4D43CFBB}" type="pres">
      <dgm:prSet presAssocID="{F80A5691-E769-4C3C-ACC1-CAB2AEFB1CE4}" presName="sibTrans" presStyleCnt="0"/>
      <dgm:spPr/>
    </dgm:pt>
    <dgm:pt modelId="{431DA296-92A6-4CDC-8BD0-A0B498B5E3E8}" type="pres">
      <dgm:prSet presAssocID="{3BBEC7AE-FF71-4516-BED4-7DFF50D290C1}" presName="compNode" presStyleCnt="0"/>
      <dgm:spPr/>
    </dgm:pt>
    <dgm:pt modelId="{7AB37928-41AC-49CA-A9A9-C937BA52D298}" type="pres">
      <dgm:prSet presAssocID="{3BBEC7AE-FF71-4516-BED4-7DFF50D290C1}" presName="iconRect" presStyleLbl="node1" presStyleIdx="2"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Music"/>
        </a:ext>
      </dgm:extLst>
    </dgm:pt>
    <dgm:pt modelId="{14675B1A-E69C-4AEE-BA27-440FEF110B18}" type="pres">
      <dgm:prSet presAssocID="{3BBEC7AE-FF71-4516-BED4-7DFF50D290C1}" presName="spaceRect" presStyleCnt="0"/>
      <dgm:spPr/>
    </dgm:pt>
    <dgm:pt modelId="{5DBA1640-4E9B-4F4A-BB75-3858FE7BB46E}" type="pres">
      <dgm:prSet presAssocID="{3BBEC7AE-FF71-4516-BED4-7DFF50D290C1}" presName="textRect" presStyleLbl="revTx" presStyleIdx="2" presStyleCnt="4">
        <dgm:presLayoutVars>
          <dgm:chMax val="1"/>
          <dgm:chPref val="1"/>
        </dgm:presLayoutVars>
      </dgm:prSet>
      <dgm:spPr/>
      <dgm:t>
        <a:bodyPr/>
        <a:lstStyle/>
        <a:p>
          <a:endParaRPr lang="en-US"/>
        </a:p>
      </dgm:t>
    </dgm:pt>
    <dgm:pt modelId="{FCD0699E-62C9-430D-B819-72627DE1F59F}" type="pres">
      <dgm:prSet presAssocID="{CC3FF892-9AFE-49FE-A041-D7B485DD8ABF}" presName="sibTrans" presStyleCnt="0"/>
      <dgm:spPr/>
    </dgm:pt>
    <dgm:pt modelId="{B910DD95-43A3-41D5-9E29-24D7D95F58D5}" type="pres">
      <dgm:prSet presAssocID="{3669D930-C133-4B7F-95A1-7C2940BFAE27}" presName="compNode" presStyleCnt="0"/>
      <dgm:spPr/>
    </dgm:pt>
    <dgm:pt modelId="{0D45E6BB-C606-4DA0-BCEB-B9AB705A3E6B}" type="pres">
      <dgm:prSet presAssocID="{3669D930-C133-4B7F-95A1-7C2940BFAE27}" presName="iconRect" presStyleLbl="node1" presStyleIdx="3"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Newspaper"/>
        </a:ext>
      </dgm:extLst>
    </dgm:pt>
    <dgm:pt modelId="{3F0BCFD7-BEC5-4889-A4B4-054F7A1F5BF7}" type="pres">
      <dgm:prSet presAssocID="{3669D930-C133-4B7F-95A1-7C2940BFAE27}" presName="spaceRect" presStyleCnt="0"/>
      <dgm:spPr/>
    </dgm:pt>
    <dgm:pt modelId="{4244CE5D-866E-4ADB-AE7E-ECE267458F99}" type="pres">
      <dgm:prSet presAssocID="{3669D930-C133-4B7F-95A1-7C2940BFAE27}" presName="textRect" presStyleLbl="revTx" presStyleIdx="3" presStyleCnt="4">
        <dgm:presLayoutVars>
          <dgm:chMax val="1"/>
          <dgm:chPref val="1"/>
        </dgm:presLayoutVars>
      </dgm:prSet>
      <dgm:spPr/>
      <dgm:t>
        <a:bodyPr/>
        <a:lstStyle/>
        <a:p>
          <a:endParaRPr lang="en-US"/>
        </a:p>
      </dgm:t>
    </dgm:pt>
  </dgm:ptLst>
  <dgm:cxnLst>
    <dgm:cxn modelId="{B1097140-C411-4FD8-97CB-93C6DCA6D049}" type="presOf" srcId="{D72930FE-F5CA-4F29-95BF-860D06BDCE34}" destId="{5FB8F643-A1DC-4223-938E-1418BC22B8DF}" srcOrd="0" destOrd="0" presId="urn:microsoft.com/office/officeart/2018/2/layout/IconLabelList"/>
    <dgm:cxn modelId="{5371945D-6E89-46D2-85E7-810F856E3B96}" srcId="{68D41224-BE91-47ED-BDEC-8A05FD1322AA}" destId="{AF84770A-272E-441B-A0BE-98CF0EBB01D2}" srcOrd="1" destOrd="0" parTransId="{7B9961D4-42FF-4D8D-B4D4-A03351954CDB}" sibTransId="{F80A5691-E769-4C3C-ACC1-CAB2AEFB1CE4}"/>
    <dgm:cxn modelId="{33BD30F3-152F-4451-AD20-BA64BB9EC533}" srcId="{68D41224-BE91-47ED-BDEC-8A05FD1322AA}" destId="{3BBEC7AE-FF71-4516-BED4-7DFF50D290C1}" srcOrd="2" destOrd="0" parTransId="{BC14C951-D34E-413E-9417-55812B4E5436}" sibTransId="{CC3FF892-9AFE-49FE-A041-D7B485DD8ABF}"/>
    <dgm:cxn modelId="{BD15F07C-0A5A-45F0-B6AA-2CC426837894}" type="presOf" srcId="{AF84770A-272E-441B-A0BE-98CF0EBB01D2}" destId="{9F971432-F70D-4C0A-A645-396E359E6E71}" srcOrd="0" destOrd="0" presId="urn:microsoft.com/office/officeart/2018/2/layout/IconLabelList"/>
    <dgm:cxn modelId="{CE75C60F-9958-4190-B19B-FAC6A420BEF8}" srcId="{68D41224-BE91-47ED-BDEC-8A05FD1322AA}" destId="{D72930FE-F5CA-4F29-95BF-860D06BDCE34}" srcOrd="0" destOrd="0" parTransId="{7EDF48B5-7057-48C8-9F9F-2DD865E9A63C}" sibTransId="{7E79A666-608A-4FE2-B836-06DF40A935BB}"/>
    <dgm:cxn modelId="{DDE2DBAE-5108-4FF1-819E-FDBAE14AA213}" type="presOf" srcId="{68D41224-BE91-47ED-BDEC-8A05FD1322AA}" destId="{4DECC149-6496-46D2-8F36-CC185BB82C21}" srcOrd="0" destOrd="0" presId="urn:microsoft.com/office/officeart/2018/2/layout/IconLabelList"/>
    <dgm:cxn modelId="{3B72942E-7741-4338-8DD1-E7AE492BFEAC}" type="presOf" srcId="{3BBEC7AE-FF71-4516-BED4-7DFF50D290C1}" destId="{5DBA1640-4E9B-4F4A-BB75-3858FE7BB46E}" srcOrd="0" destOrd="0" presId="urn:microsoft.com/office/officeart/2018/2/layout/IconLabelList"/>
    <dgm:cxn modelId="{0BBAEB6D-AB99-4BC4-99F9-160765834D5C}" type="presOf" srcId="{3669D930-C133-4B7F-95A1-7C2940BFAE27}" destId="{4244CE5D-866E-4ADB-AE7E-ECE267458F99}" srcOrd="0" destOrd="0" presId="urn:microsoft.com/office/officeart/2018/2/layout/IconLabelList"/>
    <dgm:cxn modelId="{2BFE1B19-B8B7-4109-9002-F2E0F843ECC9}" srcId="{68D41224-BE91-47ED-BDEC-8A05FD1322AA}" destId="{3669D930-C133-4B7F-95A1-7C2940BFAE27}" srcOrd="3" destOrd="0" parTransId="{C1D81A5A-1896-4BD3-8CED-1DD9BDDBACCC}" sibTransId="{E867977A-E2EE-4A48-A10B-3AB1C1868A98}"/>
    <dgm:cxn modelId="{2296ABAC-CFC2-4198-9367-EFCC12856634}" type="presParOf" srcId="{4DECC149-6496-46D2-8F36-CC185BB82C21}" destId="{0ABF37E2-CF8D-4620-9B22-102849FE56C3}" srcOrd="0" destOrd="0" presId="urn:microsoft.com/office/officeart/2018/2/layout/IconLabelList"/>
    <dgm:cxn modelId="{B7992E9E-D4BD-4239-80D2-B0B312C39F2F}" type="presParOf" srcId="{0ABF37E2-CF8D-4620-9B22-102849FE56C3}" destId="{8AD3CA40-5EF2-42BB-82C9-ACB40F1D995C}" srcOrd="0" destOrd="0" presId="urn:microsoft.com/office/officeart/2018/2/layout/IconLabelList"/>
    <dgm:cxn modelId="{DFC9FABA-755B-4ADA-9840-536943AC87D3}" type="presParOf" srcId="{0ABF37E2-CF8D-4620-9B22-102849FE56C3}" destId="{73EC43B4-D100-4159-A8EF-62C2787BB7BF}" srcOrd="1" destOrd="0" presId="urn:microsoft.com/office/officeart/2018/2/layout/IconLabelList"/>
    <dgm:cxn modelId="{8770BBE3-A56E-492B-8A48-E471B44621B8}" type="presParOf" srcId="{0ABF37E2-CF8D-4620-9B22-102849FE56C3}" destId="{5FB8F643-A1DC-4223-938E-1418BC22B8DF}" srcOrd="2" destOrd="0" presId="urn:microsoft.com/office/officeart/2018/2/layout/IconLabelList"/>
    <dgm:cxn modelId="{62D6E535-9C4D-4527-B80E-7A4990DA4FA8}" type="presParOf" srcId="{4DECC149-6496-46D2-8F36-CC185BB82C21}" destId="{CC684987-8642-4A66-B626-885EE7365FA8}" srcOrd="1" destOrd="0" presId="urn:microsoft.com/office/officeart/2018/2/layout/IconLabelList"/>
    <dgm:cxn modelId="{8EA47A12-695B-49CF-BCAE-9F37F466A5B0}" type="presParOf" srcId="{4DECC149-6496-46D2-8F36-CC185BB82C21}" destId="{AA83E31E-5482-47DD-8B4B-1D8867097DB1}" srcOrd="2" destOrd="0" presId="urn:microsoft.com/office/officeart/2018/2/layout/IconLabelList"/>
    <dgm:cxn modelId="{8283E86D-19F1-453A-88A8-C433859EB718}" type="presParOf" srcId="{AA83E31E-5482-47DD-8B4B-1D8867097DB1}" destId="{AC5F81BB-EB0F-4B0B-A814-BB62BEDDAB5C}" srcOrd="0" destOrd="0" presId="urn:microsoft.com/office/officeart/2018/2/layout/IconLabelList"/>
    <dgm:cxn modelId="{D6D2AB99-127C-4C7D-8E91-9A03E99235CE}" type="presParOf" srcId="{AA83E31E-5482-47DD-8B4B-1D8867097DB1}" destId="{F23046CF-BC32-48BF-AA7A-BFA574163C0D}" srcOrd="1" destOrd="0" presId="urn:microsoft.com/office/officeart/2018/2/layout/IconLabelList"/>
    <dgm:cxn modelId="{0DD81D5E-8142-4982-9E69-6EE2081F24BE}" type="presParOf" srcId="{AA83E31E-5482-47DD-8B4B-1D8867097DB1}" destId="{9F971432-F70D-4C0A-A645-396E359E6E71}" srcOrd="2" destOrd="0" presId="urn:microsoft.com/office/officeart/2018/2/layout/IconLabelList"/>
    <dgm:cxn modelId="{C6100193-D954-41C8-A8A8-6FB45AEB7F4F}" type="presParOf" srcId="{4DECC149-6496-46D2-8F36-CC185BB82C21}" destId="{9E2ADAD1-C7EA-452E-9512-BAEF4D43CFBB}" srcOrd="3" destOrd="0" presId="urn:microsoft.com/office/officeart/2018/2/layout/IconLabelList"/>
    <dgm:cxn modelId="{967124CF-160F-48C6-BBB3-5968C4AD8DC7}" type="presParOf" srcId="{4DECC149-6496-46D2-8F36-CC185BB82C21}" destId="{431DA296-92A6-4CDC-8BD0-A0B498B5E3E8}" srcOrd="4" destOrd="0" presId="urn:microsoft.com/office/officeart/2018/2/layout/IconLabelList"/>
    <dgm:cxn modelId="{111B4B3C-9D18-44D0-A11D-A6905465391D}" type="presParOf" srcId="{431DA296-92A6-4CDC-8BD0-A0B498B5E3E8}" destId="{7AB37928-41AC-49CA-A9A9-C937BA52D298}" srcOrd="0" destOrd="0" presId="urn:microsoft.com/office/officeart/2018/2/layout/IconLabelList"/>
    <dgm:cxn modelId="{B3CF0D0A-7617-488D-B767-5CEBEC09442A}" type="presParOf" srcId="{431DA296-92A6-4CDC-8BD0-A0B498B5E3E8}" destId="{14675B1A-E69C-4AEE-BA27-440FEF110B18}" srcOrd="1" destOrd="0" presId="urn:microsoft.com/office/officeart/2018/2/layout/IconLabelList"/>
    <dgm:cxn modelId="{E4257228-2CF1-4C61-9789-0C0BB28B75BE}" type="presParOf" srcId="{431DA296-92A6-4CDC-8BD0-A0B498B5E3E8}" destId="{5DBA1640-4E9B-4F4A-BB75-3858FE7BB46E}" srcOrd="2" destOrd="0" presId="urn:microsoft.com/office/officeart/2018/2/layout/IconLabelList"/>
    <dgm:cxn modelId="{76C33F39-82D5-48D3-9CD1-0FE3D041A203}" type="presParOf" srcId="{4DECC149-6496-46D2-8F36-CC185BB82C21}" destId="{FCD0699E-62C9-430D-B819-72627DE1F59F}" srcOrd="5" destOrd="0" presId="urn:microsoft.com/office/officeart/2018/2/layout/IconLabelList"/>
    <dgm:cxn modelId="{9F971852-7678-44E8-8F21-76446EF07E4E}" type="presParOf" srcId="{4DECC149-6496-46D2-8F36-CC185BB82C21}" destId="{B910DD95-43A3-41D5-9E29-24D7D95F58D5}" srcOrd="6" destOrd="0" presId="urn:microsoft.com/office/officeart/2018/2/layout/IconLabelList"/>
    <dgm:cxn modelId="{28A51634-F14A-4204-83BA-8C79402C1D79}" type="presParOf" srcId="{B910DD95-43A3-41D5-9E29-24D7D95F58D5}" destId="{0D45E6BB-C606-4DA0-BCEB-B9AB705A3E6B}" srcOrd="0" destOrd="0" presId="urn:microsoft.com/office/officeart/2018/2/layout/IconLabelList"/>
    <dgm:cxn modelId="{8D81E3CC-94EC-4551-89C0-29A09CEA5A1D}" type="presParOf" srcId="{B910DD95-43A3-41D5-9E29-24D7D95F58D5}" destId="{3F0BCFD7-BEC5-4889-A4B4-054F7A1F5BF7}" srcOrd="1" destOrd="0" presId="urn:microsoft.com/office/officeart/2018/2/layout/IconLabelList"/>
    <dgm:cxn modelId="{ECB53BC8-A1B1-4BA5-B9AC-C5509F568FBE}" type="presParOf" srcId="{B910DD95-43A3-41D5-9E29-24D7D95F58D5}" destId="{4244CE5D-866E-4ADB-AE7E-ECE267458F9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770041-43C5-4E44-8EE5-08F98D2F41B1}"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5E8C2AC-46D4-4032-84F1-C74040CB2D7D}">
      <dgm:prSet/>
      <dgm:spPr/>
      <dgm:t>
        <a:bodyPr/>
        <a:lstStyle/>
        <a:p>
          <a:pPr>
            <a:lnSpc>
              <a:spcPct val="100000"/>
            </a:lnSpc>
            <a:defRPr cap="all"/>
          </a:pPr>
          <a:r>
            <a:rPr lang="en-IN" dirty="0">
              <a:latin typeface="Times New Roman" panose="02020603050405020304" pitchFamily="18" charset="0"/>
              <a:cs typeface="Times New Roman" panose="02020603050405020304" pitchFamily="18" charset="0"/>
            </a:rPr>
            <a:t>Audio Visualization</a:t>
          </a:r>
          <a:endParaRPr lang="en-US" dirty="0">
            <a:latin typeface="Times New Roman" panose="02020603050405020304" pitchFamily="18" charset="0"/>
            <a:cs typeface="Times New Roman" panose="02020603050405020304" pitchFamily="18" charset="0"/>
          </a:endParaRPr>
        </a:p>
      </dgm:t>
    </dgm:pt>
    <dgm:pt modelId="{DACF5780-10D3-4F65-B8BE-81A36196DAFF}" type="parTrans" cxnId="{C0339C2B-F42D-472C-AFC9-0A065FA068BF}">
      <dgm:prSet/>
      <dgm:spPr/>
      <dgm:t>
        <a:bodyPr/>
        <a:lstStyle/>
        <a:p>
          <a:endParaRPr lang="en-US"/>
        </a:p>
      </dgm:t>
    </dgm:pt>
    <dgm:pt modelId="{75B91D47-284B-4773-BCF3-A2829E5095B7}" type="sibTrans" cxnId="{C0339C2B-F42D-472C-AFC9-0A065FA068BF}">
      <dgm:prSet/>
      <dgm:spPr/>
      <dgm:t>
        <a:bodyPr/>
        <a:lstStyle/>
        <a:p>
          <a:endParaRPr lang="en-US"/>
        </a:p>
      </dgm:t>
    </dgm:pt>
    <dgm:pt modelId="{D2CC2B9D-DE40-4AFB-BA7A-91F94FB949CF}">
      <dgm:prSet/>
      <dgm:spPr/>
      <dgm:t>
        <a:bodyPr/>
        <a:lstStyle/>
        <a:p>
          <a:pPr>
            <a:lnSpc>
              <a:spcPct val="100000"/>
            </a:lnSpc>
            <a:defRPr cap="all"/>
          </a:pPr>
          <a:r>
            <a:rPr lang="en-IN" dirty="0">
              <a:latin typeface="Times New Roman" panose="02020603050405020304" pitchFamily="18" charset="0"/>
              <a:cs typeface="Times New Roman" panose="02020603050405020304" pitchFamily="18" charset="0"/>
            </a:rPr>
            <a:t>Reading/Writing</a:t>
          </a:r>
          <a:endParaRPr lang="en-US" dirty="0">
            <a:latin typeface="Times New Roman" panose="02020603050405020304" pitchFamily="18" charset="0"/>
            <a:cs typeface="Times New Roman" panose="02020603050405020304" pitchFamily="18" charset="0"/>
          </a:endParaRPr>
        </a:p>
      </dgm:t>
    </dgm:pt>
    <dgm:pt modelId="{907E529C-8511-4BB9-AD76-FCAC05F9CB05}" type="parTrans" cxnId="{EC8032D2-3DE4-49BC-8B72-6BBA74421672}">
      <dgm:prSet/>
      <dgm:spPr/>
      <dgm:t>
        <a:bodyPr/>
        <a:lstStyle/>
        <a:p>
          <a:endParaRPr lang="en-US"/>
        </a:p>
      </dgm:t>
    </dgm:pt>
    <dgm:pt modelId="{0432F7F3-3274-494F-83C9-B641DA69B3E3}" type="sibTrans" cxnId="{EC8032D2-3DE4-49BC-8B72-6BBA74421672}">
      <dgm:prSet/>
      <dgm:spPr/>
      <dgm:t>
        <a:bodyPr/>
        <a:lstStyle/>
        <a:p>
          <a:endParaRPr lang="en-US"/>
        </a:p>
      </dgm:t>
    </dgm:pt>
    <dgm:pt modelId="{DAFC22BD-4023-4CC3-8760-33B79CC1A452}">
      <dgm:prSet/>
      <dgm:spPr/>
      <dgm:t>
        <a:bodyPr/>
        <a:lstStyle/>
        <a:p>
          <a:pPr>
            <a:lnSpc>
              <a:spcPct val="100000"/>
            </a:lnSpc>
            <a:defRPr cap="all"/>
          </a:pPr>
          <a:r>
            <a:rPr lang="en-IN" dirty="0">
              <a:latin typeface="Times New Roman" panose="02020603050405020304" pitchFamily="18" charset="0"/>
              <a:cs typeface="Times New Roman" panose="02020603050405020304" pitchFamily="18" charset="0"/>
            </a:rPr>
            <a:t>Chat Bot</a:t>
          </a:r>
          <a:endParaRPr lang="en-US" dirty="0">
            <a:latin typeface="Times New Roman" panose="02020603050405020304" pitchFamily="18" charset="0"/>
            <a:cs typeface="Times New Roman" panose="02020603050405020304" pitchFamily="18" charset="0"/>
          </a:endParaRPr>
        </a:p>
      </dgm:t>
    </dgm:pt>
    <dgm:pt modelId="{22C12BA8-8637-43A3-ABA5-6EEC21F623BE}" type="parTrans" cxnId="{9A502A85-7420-4B76-9E71-750A17BC4FF5}">
      <dgm:prSet/>
      <dgm:spPr/>
      <dgm:t>
        <a:bodyPr/>
        <a:lstStyle/>
        <a:p>
          <a:endParaRPr lang="en-US"/>
        </a:p>
      </dgm:t>
    </dgm:pt>
    <dgm:pt modelId="{A743CD43-756E-492A-863B-30F52771F620}" type="sibTrans" cxnId="{9A502A85-7420-4B76-9E71-750A17BC4FF5}">
      <dgm:prSet/>
      <dgm:spPr/>
      <dgm:t>
        <a:bodyPr/>
        <a:lstStyle/>
        <a:p>
          <a:endParaRPr lang="en-US"/>
        </a:p>
      </dgm:t>
    </dgm:pt>
    <dgm:pt modelId="{A970C90B-E446-437E-ACF5-5A0F2C005D05}">
      <dgm:prSet/>
      <dgm:spPr/>
      <dgm:t>
        <a:bodyPr/>
        <a:lstStyle/>
        <a:p>
          <a:pPr>
            <a:lnSpc>
              <a:spcPct val="100000"/>
            </a:lnSpc>
            <a:defRPr cap="all"/>
          </a:pPr>
          <a:r>
            <a:rPr lang="en-IN" dirty="0">
              <a:latin typeface="Times New Roman" panose="02020603050405020304" pitchFamily="18" charset="0"/>
              <a:cs typeface="Times New Roman" panose="02020603050405020304" pitchFamily="18" charset="0"/>
            </a:rPr>
            <a:t>Search in  Website</a:t>
          </a:r>
          <a:endParaRPr lang="en-US" dirty="0">
            <a:latin typeface="Times New Roman" panose="02020603050405020304" pitchFamily="18" charset="0"/>
            <a:cs typeface="Times New Roman" panose="02020603050405020304" pitchFamily="18" charset="0"/>
          </a:endParaRPr>
        </a:p>
      </dgm:t>
    </dgm:pt>
    <dgm:pt modelId="{5157271E-8D53-4532-A056-2C08D586E52C}" type="sibTrans" cxnId="{F869DDBA-B70C-4B5F-81C8-E9C908C57C4B}">
      <dgm:prSet/>
      <dgm:spPr/>
      <dgm:t>
        <a:bodyPr/>
        <a:lstStyle/>
        <a:p>
          <a:endParaRPr lang="en-US"/>
        </a:p>
      </dgm:t>
    </dgm:pt>
    <dgm:pt modelId="{6E1ECE0F-0B37-42D1-BFDC-9B882F25CB4E}" type="parTrans" cxnId="{F869DDBA-B70C-4B5F-81C8-E9C908C57C4B}">
      <dgm:prSet/>
      <dgm:spPr/>
      <dgm:t>
        <a:bodyPr/>
        <a:lstStyle/>
        <a:p>
          <a:endParaRPr lang="en-US"/>
        </a:p>
      </dgm:t>
    </dgm:pt>
    <dgm:pt modelId="{15C5611D-91D5-4949-94F5-503C2AB1FB7E}" type="pres">
      <dgm:prSet presAssocID="{B5770041-43C5-4E44-8EE5-08F98D2F41B1}" presName="root" presStyleCnt="0">
        <dgm:presLayoutVars>
          <dgm:dir/>
          <dgm:resizeHandles val="exact"/>
        </dgm:presLayoutVars>
      </dgm:prSet>
      <dgm:spPr/>
      <dgm:t>
        <a:bodyPr/>
        <a:lstStyle/>
        <a:p>
          <a:endParaRPr lang="en-US"/>
        </a:p>
      </dgm:t>
    </dgm:pt>
    <dgm:pt modelId="{1ECCF9E6-EECD-4573-B583-AF92408954A9}" type="pres">
      <dgm:prSet presAssocID="{B5E8C2AC-46D4-4032-84F1-C74040CB2D7D}" presName="compNode" presStyleCnt="0"/>
      <dgm:spPr/>
    </dgm:pt>
    <dgm:pt modelId="{910BEFBC-AAD7-4C65-BC76-C01B135597CA}" type="pres">
      <dgm:prSet presAssocID="{B5E8C2AC-46D4-4032-84F1-C74040CB2D7D}" presName="iconBgRect" presStyleLbl="bgShp" presStyleIdx="0" presStyleCnt="4"/>
      <dgm:spPr>
        <a:prstGeom prst="round2DiagRect">
          <a:avLst>
            <a:gd name="adj1" fmla="val 29727"/>
            <a:gd name="adj2" fmla="val 0"/>
          </a:avLst>
        </a:prstGeom>
      </dgm:spPr>
    </dgm:pt>
    <dgm:pt modelId="{92206C19-E12B-464E-92C2-D04F51B7ED7B}" type="pres">
      <dgm:prSet presAssocID="{B5E8C2AC-46D4-4032-84F1-C74040CB2D7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phones"/>
        </a:ext>
      </dgm:extLst>
    </dgm:pt>
    <dgm:pt modelId="{114C6725-2777-4B1C-B9A4-C0A4F8222B7B}" type="pres">
      <dgm:prSet presAssocID="{B5E8C2AC-46D4-4032-84F1-C74040CB2D7D}" presName="spaceRect" presStyleCnt="0"/>
      <dgm:spPr/>
    </dgm:pt>
    <dgm:pt modelId="{C49E147F-D2F3-423D-A345-3A955660FE1A}" type="pres">
      <dgm:prSet presAssocID="{B5E8C2AC-46D4-4032-84F1-C74040CB2D7D}" presName="textRect" presStyleLbl="revTx" presStyleIdx="0" presStyleCnt="4">
        <dgm:presLayoutVars>
          <dgm:chMax val="1"/>
          <dgm:chPref val="1"/>
        </dgm:presLayoutVars>
      </dgm:prSet>
      <dgm:spPr/>
      <dgm:t>
        <a:bodyPr/>
        <a:lstStyle/>
        <a:p>
          <a:endParaRPr lang="en-US"/>
        </a:p>
      </dgm:t>
    </dgm:pt>
    <dgm:pt modelId="{6177C4D1-1EB7-44AF-92B1-ABD13070939C}" type="pres">
      <dgm:prSet presAssocID="{75B91D47-284B-4773-BCF3-A2829E5095B7}" presName="sibTrans" presStyleCnt="0"/>
      <dgm:spPr/>
    </dgm:pt>
    <dgm:pt modelId="{6C3A1C19-DD1B-439F-9B2F-C555544CC9DE}" type="pres">
      <dgm:prSet presAssocID="{D2CC2B9D-DE40-4AFB-BA7A-91F94FB949CF}" presName="compNode" presStyleCnt="0"/>
      <dgm:spPr/>
    </dgm:pt>
    <dgm:pt modelId="{371C6217-7843-40ED-9F42-1A0E18940F2A}" type="pres">
      <dgm:prSet presAssocID="{D2CC2B9D-DE40-4AFB-BA7A-91F94FB949CF}" presName="iconBgRect" presStyleLbl="bgShp" presStyleIdx="1" presStyleCnt="4"/>
      <dgm:spPr>
        <a:prstGeom prst="round2DiagRect">
          <a:avLst>
            <a:gd name="adj1" fmla="val 29727"/>
            <a:gd name="adj2" fmla="val 0"/>
          </a:avLst>
        </a:prstGeom>
      </dgm:spPr>
    </dgm:pt>
    <dgm:pt modelId="{37B5DE72-A0B5-4F6A-82F6-00889B770085}" type="pres">
      <dgm:prSet presAssocID="{D2CC2B9D-DE40-4AFB-BA7A-91F94FB949C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Book"/>
        </a:ext>
      </dgm:extLst>
    </dgm:pt>
    <dgm:pt modelId="{9FDB0924-C8A6-4FD4-B28E-42000F27C744}" type="pres">
      <dgm:prSet presAssocID="{D2CC2B9D-DE40-4AFB-BA7A-91F94FB949CF}" presName="spaceRect" presStyleCnt="0"/>
      <dgm:spPr/>
    </dgm:pt>
    <dgm:pt modelId="{25FC8378-1CFC-4BDF-8A8E-07B2F9E80758}" type="pres">
      <dgm:prSet presAssocID="{D2CC2B9D-DE40-4AFB-BA7A-91F94FB949CF}" presName="textRect" presStyleLbl="revTx" presStyleIdx="1" presStyleCnt="4" custLinFactNeighborX="-5274" custLinFactNeighborY="48309">
        <dgm:presLayoutVars>
          <dgm:chMax val="1"/>
          <dgm:chPref val="1"/>
        </dgm:presLayoutVars>
      </dgm:prSet>
      <dgm:spPr/>
      <dgm:t>
        <a:bodyPr/>
        <a:lstStyle/>
        <a:p>
          <a:endParaRPr lang="en-US"/>
        </a:p>
      </dgm:t>
    </dgm:pt>
    <dgm:pt modelId="{302BCCED-2DBC-4A1A-8845-86046EC1CAB3}" type="pres">
      <dgm:prSet presAssocID="{0432F7F3-3274-494F-83C9-B641DA69B3E3}" presName="sibTrans" presStyleCnt="0"/>
      <dgm:spPr/>
    </dgm:pt>
    <dgm:pt modelId="{EFADF7EC-4F7E-4514-8BC6-3A81BB78C99A}" type="pres">
      <dgm:prSet presAssocID="{DAFC22BD-4023-4CC3-8760-33B79CC1A452}" presName="compNode" presStyleCnt="0"/>
      <dgm:spPr/>
    </dgm:pt>
    <dgm:pt modelId="{3008F4AD-F38A-4656-B4EA-ABA2BEE4CA3A}" type="pres">
      <dgm:prSet presAssocID="{DAFC22BD-4023-4CC3-8760-33B79CC1A452}" presName="iconBgRect" presStyleLbl="bgShp" presStyleIdx="2" presStyleCnt="4"/>
      <dgm:spPr>
        <a:prstGeom prst="round2DiagRect">
          <a:avLst>
            <a:gd name="adj1" fmla="val 29727"/>
            <a:gd name="adj2" fmla="val 0"/>
          </a:avLst>
        </a:prstGeom>
      </dgm:spPr>
    </dgm:pt>
    <dgm:pt modelId="{DA724A64-2D35-4F0B-80D7-7BA22F8B87FE}" type="pres">
      <dgm:prSet presAssocID="{DAFC22BD-4023-4CC3-8760-33B79CC1A45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7F0F93A2-7E09-422F-B712-BA356761CD08}" type="pres">
      <dgm:prSet presAssocID="{DAFC22BD-4023-4CC3-8760-33B79CC1A452}" presName="spaceRect" presStyleCnt="0"/>
      <dgm:spPr/>
    </dgm:pt>
    <dgm:pt modelId="{5876D4BB-D862-4C91-B5D6-F20B6201D477}" type="pres">
      <dgm:prSet presAssocID="{DAFC22BD-4023-4CC3-8760-33B79CC1A452}" presName="textRect" presStyleLbl="revTx" presStyleIdx="2" presStyleCnt="4">
        <dgm:presLayoutVars>
          <dgm:chMax val="1"/>
          <dgm:chPref val="1"/>
        </dgm:presLayoutVars>
      </dgm:prSet>
      <dgm:spPr/>
      <dgm:t>
        <a:bodyPr/>
        <a:lstStyle/>
        <a:p>
          <a:endParaRPr lang="en-US"/>
        </a:p>
      </dgm:t>
    </dgm:pt>
    <dgm:pt modelId="{C4AB3FB0-927F-4B82-B26E-9836348C01E9}" type="pres">
      <dgm:prSet presAssocID="{A743CD43-756E-492A-863B-30F52771F620}" presName="sibTrans" presStyleCnt="0"/>
      <dgm:spPr/>
    </dgm:pt>
    <dgm:pt modelId="{F1F9CD6F-1A21-4FCC-BCC2-BAC22590F4C5}" type="pres">
      <dgm:prSet presAssocID="{A970C90B-E446-437E-ACF5-5A0F2C005D05}" presName="compNode" presStyleCnt="0"/>
      <dgm:spPr/>
    </dgm:pt>
    <dgm:pt modelId="{45494DEB-0593-410B-A377-90809E13D595}" type="pres">
      <dgm:prSet presAssocID="{A970C90B-E446-437E-ACF5-5A0F2C005D05}" presName="iconBgRect" presStyleLbl="bgShp" presStyleIdx="3" presStyleCnt="4"/>
      <dgm:spPr>
        <a:prstGeom prst="round2DiagRect">
          <a:avLst>
            <a:gd name="adj1" fmla="val 29727"/>
            <a:gd name="adj2" fmla="val 0"/>
          </a:avLst>
        </a:prstGeom>
      </dgm:spPr>
    </dgm:pt>
    <dgm:pt modelId="{7B54E3CA-2921-4E82-920E-6D0BC1460EFB}" type="pres">
      <dgm:prSet presAssocID="{A970C90B-E446-437E-ACF5-5A0F2C005D0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aptop"/>
        </a:ext>
      </dgm:extLst>
    </dgm:pt>
    <dgm:pt modelId="{515FCDDB-92EA-4977-B55E-C61A32D9481D}" type="pres">
      <dgm:prSet presAssocID="{A970C90B-E446-437E-ACF5-5A0F2C005D05}" presName="spaceRect" presStyleCnt="0"/>
      <dgm:spPr/>
    </dgm:pt>
    <dgm:pt modelId="{668F521A-3638-4BB6-B029-EC8B8B72F104}" type="pres">
      <dgm:prSet presAssocID="{A970C90B-E446-437E-ACF5-5A0F2C005D05}" presName="textRect" presStyleLbl="revTx" presStyleIdx="3" presStyleCnt="4">
        <dgm:presLayoutVars>
          <dgm:chMax val="1"/>
          <dgm:chPref val="1"/>
        </dgm:presLayoutVars>
      </dgm:prSet>
      <dgm:spPr/>
      <dgm:t>
        <a:bodyPr/>
        <a:lstStyle/>
        <a:p>
          <a:endParaRPr lang="en-US"/>
        </a:p>
      </dgm:t>
    </dgm:pt>
  </dgm:ptLst>
  <dgm:cxnLst>
    <dgm:cxn modelId="{6E39C195-05FE-4BDE-A813-CEB9CF6290A2}" type="presOf" srcId="{A970C90B-E446-437E-ACF5-5A0F2C005D05}" destId="{668F521A-3638-4BB6-B029-EC8B8B72F104}" srcOrd="0" destOrd="0" presId="urn:microsoft.com/office/officeart/2018/5/layout/IconLeafLabelList"/>
    <dgm:cxn modelId="{B38FB9A5-D08B-4E92-ABAB-9BD786D693A6}" type="presOf" srcId="{B5E8C2AC-46D4-4032-84F1-C74040CB2D7D}" destId="{C49E147F-D2F3-423D-A345-3A955660FE1A}" srcOrd="0" destOrd="0" presId="urn:microsoft.com/office/officeart/2018/5/layout/IconLeafLabelList"/>
    <dgm:cxn modelId="{35B60986-5460-4D0D-B6CB-485A63016B1D}" type="presOf" srcId="{B5770041-43C5-4E44-8EE5-08F98D2F41B1}" destId="{15C5611D-91D5-4949-94F5-503C2AB1FB7E}" srcOrd="0" destOrd="0" presId="urn:microsoft.com/office/officeart/2018/5/layout/IconLeafLabelList"/>
    <dgm:cxn modelId="{590A9A0D-9691-4F74-8BB4-6088490A8987}" type="presOf" srcId="{DAFC22BD-4023-4CC3-8760-33B79CC1A452}" destId="{5876D4BB-D862-4C91-B5D6-F20B6201D477}" srcOrd="0" destOrd="0" presId="urn:microsoft.com/office/officeart/2018/5/layout/IconLeafLabelList"/>
    <dgm:cxn modelId="{F869DDBA-B70C-4B5F-81C8-E9C908C57C4B}" srcId="{B5770041-43C5-4E44-8EE5-08F98D2F41B1}" destId="{A970C90B-E446-437E-ACF5-5A0F2C005D05}" srcOrd="3" destOrd="0" parTransId="{6E1ECE0F-0B37-42D1-BFDC-9B882F25CB4E}" sibTransId="{5157271E-8D53-4532-A056-2C08D586E52C}"/>
    <dgm:cxn modelId="{C0339C2B-F42D-472C-AFC9-0A065FA068BF}" srcId="{B5770041-43C5-4E44-8EE5-08F98D2F41B1}" destId="{B5E8C2AC-46D4-4032-84F1-C74040CB2D7D}" srcOrd="0" destOrd="0" parTransId="{DACF5780-10D3-4F65-B8BE-81A36196DAFF}" sibTransId="{75B91D47-284B-4773-BCF3-A2829E5095B7}"/>
    <dgm:cxn modelId="{9A502A85-7420-4B76-9E71-750A17BC4FF5}" srcId="{B5770041-43C5-4E44-8EE5-08F98D2F41B1}" destId="{DAFC22BD-4023-4CC3-8760-33B79CC1A452}" srcOrd="2" destOrd="0" parTransId="{22C12BA8-8637-43A3-ABA5-6EEC21F623BE}" sibTransId="{A743CD43-756E-492A-863B-30F52771F620}"/>
    <dgm:cxn modelId="{F2CD7EF9-D095-4A49-9CF5-CFAA01C9953E}" type="presOf" srcId="{D2CC2B9D-DE40-4AFB-BA7A-91F94FB949CF}" destId="{25FC8378-1CFC-4BDF-8A8E-07B2F9E80758}" srcOrd="0" destOrd="0" presId="urn:microsoft.com/office/officeart/2018/5/layout/IconLeafLabelList"/>
    <dgm:cxn modelId="{EC8032D2-3DE4-49BC-8B72-6BBA74421672}" srcId="{B5770041-43C5-4E44-8EE5-08F98D2F41B1}" destId="{D2CC2B9D-DE40-4AFB-BA7A-91F94FB949CF}" srcOrd="1" destOrd="0" parTransId="{907E529C-8511-4BB9-AD76-FCAC05F9CB05}" sibTransId="{0432F7F3-3274-494F-83C9-B641DA69B3E3}"/>
    <dgm:cxn modelId="{F47D49C5-3BF5-4ABB-9A9E-DC68A0C0CD37}" type="presParOf" srcId="{15C5611D-91D5-4949-94F5-503C2AB1FB7E}" destId="{1ECCF9E6-EECD-4573-B583-AF92408954A9}" srcOrd="0" destOrd="0" presId="urn:microsoft.com/office/officeart/2018/5/layout/IconLeafLabelList"/>
    <dgm:cxn modelId="{3164E949-A663-4DD1-B1A4-5D1CEEA2B05E}" type="presParOf" srcId="{1ECCF9E6-EECD-4573-B583-AF92408954A9}" destId="{910BEFBC-AAD7-4C65-BC76-C01B135597CA}" srcOrd="0" destOrd="0" presId="urn:microsoft.com/office/officeart/2018/5/layout/IconLeafLabelList"/>
    <dgm:cxn modelId="{E78C75BA-644F-4B66-8804-5F4479F5B5AF}" type="presParOf" srcId="{1ECCF9E6-EECD-4573-B583-AF92408954A9}" destId="{92206C19-E12B-464E-92C2-D04F51B7ED7B}" srcOrd="1" destOrd="0" presId="urn:microsoft.com/office/officeart/2018/5/layout/IconLeafLabelList"/>
    <dgm:cxn modelId="{21162157-535F-4D89-9690-7A904D71BFD2}" type="presParOf" srcId="{1ECCF9E6-EECD-4573-B583-AF92408954A9}" destId="{114C6725-2777-4B1C-B9A4-C0A4F8222B7B}" srcOrd="2" destOrd="0" presId="urn:microsoft.com/office/officeart/2018/5/layout/IconLeafLabelList"/>
    <dgm:cxn modelId="{C96E4918-308E-4E6B-BE50-2448BC122B89}" type="presParOf" srcId="{1ECCF9E6-EECD-4573-B583-AF92408954A9}" destId="{C49E147F-D2F3-423D-A345-3A955660FE1A}" srcOrd="3" destOrd="0" presId="urn:microsoft.com/office/officeart/2018/5/layout/IconLeafLabelList"/>
    <dgm:cxn modelId="{8633D42B-C39E-49B7-9105-E114A4172A22}" type="presParOf" srcId="{15C5611D-91D5-4949-94F5-503C2AB1FB7E}" destId="{6177C4D1-1EB7-44AF-92B1-ABD13070939C}" srcOrd="1" destOrd="0" presId="urn:microsoft.com/office/officeart/2018/5/layout/IconLeafLabelList"/>
    <dgm:cxn modelId="{5A20BFEF-4D08-4421-9B19-20B85B49A46F}" type="presParOf" srcId="{15C5611D-91D5-4949-94F5-503C2AB1FB7E}" destId="{6C3A1C19-DD1B-439F-9B2F-C555544CC9DE}" srcOrd="2" destOrd="0" presId="urn:microsoft.com/office/officeart/2018/5/layout/IconLeafLabelList"/>
    <dgm:cxn modelId="{2AF838E3-9F61-4BB2-9314-2BC61CC10190}" type="presParOf" srcId="{6C3A1C19-DD1B-439F-9B2F-C555544CC9DE}" destId="{371C6217-7843-40ED-9F42-1A0E18940F2A}" srcOrd="0" destOrd="0" presId="urn:microsoft.com/office/officeart/2018/5/layout/IconLeafLabelList"/>
    <dgm:cxn modelId="{3DC28B94-5B95-48A4-AC19-3918BE3CD84F}" type="presParOf" srcId="{6C3A1C19-DD1B-439F-9B2F-C555544CC9DE}" destId="{37B5DE72-A0B5-4F6A-82F6-00889B770085}" srcOrd="1" destOrd="0" presId="urn:microsoft.com/office/officeart/2018/5/layout/IconLeafLabelList"/>
    <dgm:cxn modelId="{455C777B-6C39-4493-A35A-84F00C3C4CAB}" type="presParOf" srcId="{6C3A1C19-DD1B-439F-9B2F-C555544CC9DE}" destId="{9FDB0924-C8A6-4FD4-B28E-42000F27C744}" srcOrd="2" destOrd="0" presId="urn:microsoft.com/office/officeart/2018/5/layout/IconLeafLabelList"/>
    <dgm:cxn modelId="{ECF479A6-FB75-42CC-A280-1B3E3314E8FC}" type="presParOf" srcId="{6C3A1C19-DD1B-439F-9B2F-C555544CC9DE}" destId="{25FC8378-1CFC-4BDF-8A8E-07B2F9E80758}" srcOrd="3" destOrd="0" presId="urn:microsoft.com/office/officeart/2018/5/layout/IconLeafLabelList"/>
    <dgm:cxn modelId="{C25AE3E3-5E04-47A1-B29A-8395EE11B4D5}" type="presParOf" srcId="{15C5611D-91D5-4949-94F5-503C2AB1FB7E}" destId="{302BCCED-2DBC-4A1A-8845-86046EC1CAB3}" srcOrd="3" destOrd="0" presId="urn:microsoft.com/office/officeart/2018/5/layout/IconLeafLabelList"/>
    <dgm:cxn modelId="{2A4F4197-2C41-4B34-899F-918F1FA4AA15}" type="presParOf" srcId="{15C5611D-91D5-4949-94F5-503C2AB1FB7E}" destId="{EFADF7EC-4F7E-4514-8BC6-3A81BB78C99A}" srcOrd="4" destOrd="0" presId="urn:microsoft.com/office/officeart/2018/5/layout/IconLeafLabelList"/>
    <dgm:cxn modelId="{12C39A71-A963-47EE-83E0-AA5BDF42C1E7}" type="presParOf" srcId="{EFADF7EC-4F7E-4514-8BC6-3A81BB78C99A}" destId="{3008F4AD-F38A-4656-B4EA-ABA2BEE4CA3A}" srcOrd="0" destOrd="0" presId="urn:microsoft.com/office/officeart/2018/5/layout/IconLeafLabelList"/>
    <dgm:cxn modelId="{40465396-3EAE-45F9-A7D0-C6E38AB71360}" type="presParOf" srcId="{EFADF7EC-4F7E-4514-8BC6-3A81BB78C99A}" destId="{DA724A64-2D35-4F0B-80D7-7BA22F8B87FE}" srcOrd="1" destOrd="0" presId="urn:microsoft.com/office/officeart/2018/5/layout/IconLeafLabelList"/>
    <dgm:cxn modelId="{B3578E3E-47D8-4391-8418-225CBDD0A926}" type="presParOf" srcId="{EFADF7EC-4F7E-4514-8BC6-3A81BB78C99A}" destId="{7F0F93A2-7E09-422F-B712-BA356761CD08}" srcOrd="2" destOrd="0" presId="urn:microsoft.com/office/officeart/2018/5/layout/IconLeafLabelList"/>
    <dgm:cxn modelId="{1C333607-AB26-4279-9B6E-74F36DF06D61}" type="presParOf" srcId="{EFADF7EC-4F7E-4514-8BC6-3A81BB78C99A}" destId="{5876D4BB-D862-4C91-B5D6-F20B6201D477}" srcOrd="3" destOrd="0" presId="urn:microsoft.com/office/officeart/2018/5/layout/IconLeafLabelList"/>
    <dgm:cxn modelId="{03D1E206-CE81-4E0E-927B-6A0FA38A6895}" type="presParOf" srcId="{15C5611D-91D5-4949-94F5-503C2AB1FB7E}" destId="{C4AB3FB0-927F-4B82-B26E-9836348C01E9}" srcOrd="5" destOrd="0" presId="urn:microsoft.com/office/officeart/2018/5/layout/IconLeafLabelList"/>
    <dgm:cxn modelId="{E072FCEF-E2EE-4593-B6B9-C35B677E0DB6}" type="presParOf" srcId="{15C5611D-91D5-4949-94F5-503C2AB1FB7E}" destId="{F1F9CD6F-1A21-4FCC-BCC2-BAC22590F4C5}" srcOrd="6" destOrd="0" presId="urn:microsoft.com/office/officeart/2018/5/layout/IconLeafLabelList"/>
    <dgm:cxn modelId="{4A29B28A-2DF4-4094-8C35-C30D1B5F2A88}" type="presParOf" srcId="{F1F9CD6F-1A21-4FCC-BCC2-BAC22590F4C5}" destId="{45494DEB-0593-410B-A377-90809E13D595}" srcOrd="0" destOrd="0" presId="urn:microsoft.com/office/officeart/2018/5/layout/IconLeafLabelList"/>
    <dgm:cxn modelId="{81BBFFF8-92E7-401B-A41E-35B0E2339E5A}" type="presParOf" srcId="{F1F9CD6F-1A21-4FCC-BCC2-BAC22590F4C5}" destId="{7B54E3CA-2921-4E82-920E-6D0BC1460EFB}" srcOrd="1" destOrd="0" presId="urn:microsoft.com/office/officeart/2018/5/layout/IconLeafLabelList"/>
    <dgm:cxn modelId="{AA21C275-1F51-4E31-8BC0-5EDB0089123F}" type="presParOf" srcId="{F1F9CD6F-1A21-4FCC-BCC2-BAC22590F4C5}" destId="{515FCDDB-92EA-4977-B55E-C61A32D9481D}" srcOrd="2" destOrd="0" presId="urn:microsoft.com/office/officeart/2018/5/layout/IconLeafLabelList"/>
    <dgm:cxn modelId="{790ED3A8-622E-43C5-8A60-C49A558DE841}" type="presParOf" srcId="{F1F9CD6F-1A21-4FCC-BCC2-BAC22590F4C5}" destId="{668F521A-3638-4BB6-B029-EC8B8B72F104}"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D3CA40-5EF2-42BB-82C9-ACB40F1D995C}">
      <dsp:nvSpPr>
        <dsp:cNvPr id="0" name=""/>
        <dsp:cNvSpPr/>
      </dsp:nvSpPr>
      <dsp:spPr>
        <a:xfrm>
          <a:off x="757109" y="1232019"/>
          <a:ext cx="920299" cy="92029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70000" r="-70000"/>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FB8F643-A1DC-4223-938E-1418BC22B8DF}">
      <dsp:nvSpPr>
        <dsp:cNvPr id="0" name=""/>
        <dsp:cNvSpPr/>
      </dsp:nvSpPr>
      <dsp:spPr>
        <a:xfrm>
          <a:off x="194703" y="2441962"/>
          <a:ext cx="204511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066800">
            <a:lnSpc>
              <a:spcPct val="100000"/>
            </a:lnSpc>
            <a:spcBef>
              <a:spcPct val="0"/>
            </a:spcBef>
            <a:spcAft>
              <a:spcPct val="35000"/>
            </a:spcAft>
          </a:pPr>
          <a:r>
            <a:rPr lang="en-IN" sz="2400" kern="1200">
              <a:latin typeface="Times New Roman" panose="02020603050405020304" pitchFamily="18" charset="0"/>
              <a:cs typeface="Times New Roman" panose="02020603050405020304" pitchFamily="18" charset="0"/>
            </a:rPr>
            <a:t>Opening Application</a:t>
          </a:r>
          <a:endParaRPr lang="en-US" sz="2400" kern="1200">
            <a:latin typeface="Times New Roman" panose="02020603050405020304" pitchFamily="18" charset="0"/>
            <a:cs typeface="Times New Roman" panose="02020603050405020304" pitchFamily="18" charset="0"/>
          </a:endParaRPr>
        </a:p>
      </dsp:txBody>
      <dsp:txXfrm>
        <a:off x="194703" y="2441962"/>
        <a:ext cx="2045110" cy="720000"/>
      </dsp:txXfrm>
    </dsp:sp>
    <dsp:sp modelId="{AC5F81BB-EB0F-4B0B-A814-BB62BEDDAB5C}">
      <dsp:nvSpPr>
        <dsp:cNvPr id="0" name=""/>
        <dsp:cNvSpPr/>
      </dsp:nvSpPr>
      <dsp:spPr>
        <a:xfrm>
          <a:off x="3160113" y="1232019"/>
          <a:ext cx="920299" cy="920299"/>
        </a:xfrm>
        <a:prstGeom prst="rect">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971432-F70D-4C0A-A645-396E359E6E71}">
      <dsp:nvSpPr>
        <dsp:cNvPr id="0" name=""/>
        <dsp:cNvSpPr/>
      </dsp:nvSpPr>
      <dsp:spPr>
        <a:xfrm>
          <a:off x="2597708" y="2441962"/>
          <a:ext cx="204511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066800">
            <a:lnSpc>
              <a:spcPct val="100000"/>
            </a:lnSpc>
            <a:spcBef>
              <a:spcPct val="0"/>
            </a:spcBef>
            <a:spcAft>
              <a:spcPct val="35000"/>
            </a:spcAft>
          </a:pPr>
          <a:r>
            <a:rPr lang="en-IN" sz="2400" kern="1200" dirty="0">
              <a:latin typeface="Times New Roman" panose="02020603050405020304" pitchFamily="18" charset="0"/>
              <a:cs typeface="Times New Roman" panose="02020603050405020304" pitchFamily="18" charset="0"/>
            </a:rPr>
            <a:t>Searching for web site</a:t>
          </a:r>
          <a:endParaRPr lang="en-US" sz="2400" kern="1200" dirty="0">
            <a:latin typeface="Times New Roman" panose="02020603050405020304" pitchFamily="18" charset="0"/>
            <a:cs typeface="Times New Roman" panose="02020603050405020304" pitchFamily="18" charset="0"/>
          </a:endParaRPr>
        </a:p>
      </dsp:txBody>
      <dsp:txXfrm>
        <a:off x="2597708" y="2441962"/>
        <a:ext cx="2045110" cy="720000"/>
      </dsp:txXfrm>
    </dsp:sp>
    <dsp:sp modelId="{7AB37928-41AC-49CA-A9A9-C937BA52D298}">
      <dsp:nvSpPr>
        <dsp:cNvPr id="0" name=""/>
        <dsp:cNvSpPr/>
      </dsp:nvSpPr>
      <dsp:spPr>
        <a:xfrm>
          <a:off x="5563118" y="1232019"/>
          <a:ext cx="920299" cy="920299"/>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DBA1640-4E9B-4F4A-BB75-3858FE7BB46E}">
      <dsp:nvSpPr>
        <dsp:cNvPr id="0" name=""/>
        <dsp:cNvSpPr/>
      </dsp:nvSpPr>
      <dsp:spPr>
        <a:xfrm>
          <a:off x="5000713" y="2441962"/>
          <a:ext cx="204511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066800">
            <a:lnSpc>
              <a:spcPct val="100000"/>
            </a:lnSpc>
            <a:spcBef>
              <a:spcPct val="0"/>
            </a:spcBef>
            <a:spcAft>
              <a:spcPct val="35000"/>
            </a:spcAft>
          </a:pPr>
          <a:r>
            <a:rPr lang="en-IN" sz="2400" kern="1200">
              <a:latin typeface="Times New Roman" panose="02020603050405020304" pitchFamily="18" charset="0"/>
              <a:cs typeface="Times New Roman" panose="02020603050405020304" pitchFamily="18" charset="0"/>
            </a:rPr>
            <a:t>Playing music</a:t>
          </a:r>
          <a:endParaRPr lang="en-US" sz="2400" kern="1200">
            <a:latin typeface="Times New Roman" panose="02020603050405020304" pitchFamily="18" charset="0"/>
            <a:cs typeface="Times New Roman" panose="02020603050405020304" pitchFamily="18" charset="0"/>
          </a:endParaRPr>
        </a:p>
      </dsp:txBody>
      <dsp:txXfrm>
        <a:off x="5000713" y="2441962"/>
        <a:ext cx="2045110" cy="720000"/>
      </dsp:txXfrm>
    </dsp:sp>
    <dsp:sp modelId="{0D45E6BB-C606-4DA0-BCEB-B9AB705A3E6B}">
      <dsp:nvSpPr>
        <dsp:cNvPr id="0" name=""/>
        <dsp:cNvSpPr/>
      </dsp:nvSpPr>
      <dsp:spPr>
        <a:xfrm>
          <a:off x="7966123" y="1232019"/>
          <a:ext cx="920299" cy="920299"/>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44CE5D-866E-4ADB-AE7E-ECE267458F99}">
      <dsp:nvSpPr>
        <dsp:cNvPr id="0" name=""/>
        <dsp:cNvSpPr/>
      </dsp:nvSpPr>
      <dsp:spPr>
        <a:xfrm>
          <a:off x="7403717" y="2441962"/>
          <a:ext cx="204511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066800">
            <a:lnSpc>
              <a:spcPct val="100000"/>
            </a:lnSpc>
            <a:spcBef>
              <a:spcPct val="0"/>
            </a:spcBef>
            <a:spcAft>
              <a:spcPct val="35000"/>
            </a:spcAft>
          </a:pPr>
          <a:r>
            <a:rPr lang="en-IN" sz="2400" kern="1200">
              <a:latin typeface="Times New Roman" panose="02020603050405020304" pitchFamily="18" charset="0"/>
              <a:cs typeface="Times New Roman" panose="02020603050405020304" pitchFamily="18" charset="0"/>
            </a:rPr>
            <a:t>Telling News</a:t>
          </a:r>
          <a:endParaRPr lang="en-US" sz="2400" kern="1200">
            <a:latin typeface="Times New Roman" panose="02020603050405020304" pitchFamily="18" charset="0"/>
            <a:cs typeface="Times New Roman" panose="02020603050405020304" pitchFamily="18" charset="0"/>
          </a:endParaRPr>
        </a:p>
      </dsp:txBody>
      <dsp:txXfrm>
        <a:off x="7403717" y="2441962"/>
        <a:ext cx="204511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BEFBC-AAD7-4C65-BC76-C01B135597CA}">
      <dsp:nvSpPr>
        <dsp:cNvPr id="0" name=""/>
        <dsp:cNvSpPr/>
      </dsp:nvSpPr>
      <dsp:spPr>
        <a:xfrm>
          <a:off x="1151814" y="786"/>
          <a:ext cx="1015435" cy="101543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206C19-E12B-464E-92C2-D04F51B7ED7B}">
      <dsp:nvSpPr>
        <dsp:cNvPr id="0" name=""/>
        <dsp:cNvSpPr/>
      </dsp:nvSpPr>
      <dsp:spPr>
        <a:xfrm>
          <a:off x="1368218" y="217191"/>
          <a:ext cx="582626" cy="582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49E147F-D2F3-423D-A345-3A955660FE1A}">
      <dsp:nvSpPr>
        <dsp:cNvPr id="0" name=""/>
        <dsp:cNvSpPr/>
      </dsp:nvSpPr>
      <dsp:spPr>
        <a:xfrm>
          <a:off x="827207" y="1332505"/>
          <a:ext cx="1664648" cy="66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22300">
            <a:lnSpc>
              <a:spcPct val="100000"/>
            </a:lnSpc>
            <a:spcBef>
              <a:spcPct val="0"/>
            </a:spcBef>
            <a:spcAft>
              <a:spcPct val="35000"/>
            </a:spcAft>
            <a:defRPr cap="all"/>
          </a:pPr>
          <a:r>
            <a:rPr lang="en-IN" sz="1400" kern="1200" dirty="0">
              <a:latin typeface="Times New Roman" panose="02020603050405020304" pitchFamily="18" charset="0"/>
              <a:cs typeface="Times New Roman" panose="02020603050405020304" pitchFamily="18" charset="0"/>
            </a:rPr>
            <a:t>Audio Visualization</a:t>
          </a:r>
          <a:endParaRPr lang="en-US" sz="1400" kern="1200" dirty="0">
            <a:latin typeface="Times New Roman" panose="02020603050405020304" pitchFamily="18" charset="0"/>
            <a:cs typeface="Times New Roman" panose="02020603050405020304" pitchFamily="18" charset="0"/>
          </a:endParaRPr>
        </a:p>
      </dsp:txBody>
      <dsp:txXfrm>
        <a:off x="827207" y="1332505"/>
        <a:ext cx="1664648" cy="665859"/>
      </dsp:txXfrm>
    </dsp:sp>
    <dsp:sp modelId="{371C6217-7843-40ED-9F42-1A0E18940F2A}">
      <dsp:nvSpPr>
        <dsp:cNvPr id="0" name=""/>
        <dsp:cNvSpPr/>
      </dsp:nvSpPr>
      <dsp:spPr>
        <a:xfrm>
          <a:off x="3107776" y="786"/>
          <a:ext cx="1015435" cy="101543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B5DE72-A0B5-4F6A-82F6-00889B770085}">
      <dsp:nvSpPr>
        <dsp:cNvPr id="0" name=""/>
        <dsp:cNvSpPr/>
      </dsp:nvSpPr>
      <dsp:spPr>
        <a:xfrm>
          <a:off x="3324180" y="217191"/>
          <a:ext cx="582626" cy="582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FC8378-1CFC-4BDF-8A8E-07B2F9E80758}">
      <dsp:nvSpPr>
        <dsp:cNvPr id="0" name=""/>
        <dsp:cNvSpPr/>
      </dsp:nvSpPr>
      <dsp:spPr>
        <a:xfrm>
          <a:off x="2695376" y="1333292"/>
          <a:ext cx="1664648" cy="66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22300">
            <a:lnSpc>
              <a:spcPct val="100000"/>
            </a:lnSpc>
            <a:spcBef>
              <a:spcPct val="0"/>
            </a:spcBef>
            <a:spcAft>
              <a:spcPct val="35000"/>
            </a:spcAft>
            <a:defRPr cap="all"/>
          </a:pPr>
          <a:r>
            <a:rPr lang="en-IN" sz="1400" kern="1200" dirty="0">
              <a:latin typeface="Times New Roman" panose="02020603050405020304" pitchFamily="18" charset="0"/>
              <a:cs typeface="Times New Roman" panose="02020603050405020304" pitchFamily="18" charset="0"/>
            </a:rPr>
            <a:t>Reading/Writing</a:t>
          </a:r>
          <a:endParaRPr lang="en-US" sz="1400" kern="1200" dirty="0">
            <a:latin typeface="Times New Roman" panose="02020603050405020304" pitchFamily="18" charset="0"/>
            <a:cs typeface="Times New Roman" panose="02020603050405020304" pitchFamily="18" charset="0"/>
          </a:endParaRPr>
        </a:p>
      </dsp:txBody>
      <dsp:txXfrm>
        <a:off x="2695376" y="1333292"/>
        <a:ext cx="1664648" cy="665859"/>
      </dsp:txXfrm>
    </dsp:sp>
    <dsp:sp modelId="{3008F4AD-F38A-4656-B4EA-ABA2BEE4CA3A}">
      <dsp:nvSpPr>
        <dsp:cNvPr id="0" name=""/>
        <dsp:cNvSpPr/>
      </dsp:nvSpPr>
      <dsp:spPr>
        <a:xfrm>
          <a:off x="5063738" y="786"/>
          <a:ext cx="1015435" cy="1015435"/>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724A64-2D35-4F0B-80D7-7BA22F8B87FE}">
      <dsp:nvSpPr>
        <dsp:cNvPr id="0" name=""/>
        <dsp:cNvSpPr/>
      </dsp:nvSpPr>
      <dsp:spPr>
        <a:xfrm>
          <a:off x="5280142" y="217191"/>
          <a:ext cx="582626" cy="582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876D4BB-D862-4C91-B5D6-F20B6201D477}">
      <dsp:nvSpPr>
        <dsp:cNvPr id="0" name=""/>
        <dsp:cNvSpPr/>
      </dsp:nvSpPr>
      <dsp:spPr>
        <a:xfrm>
          <a:off x="4739131" y="1332505"/>
          <a:ext cx="1664648" cy="66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22300">
            <a:lnSpc>
              <a:spcPct val="100000"/>
            </a:lnSpc>
            <a:spcBef>
              <a:spcPct val="0"/>
            </a:spcBef>
            <a:spcAft>
              <a:spcPct val="35000"/>
            </a:spcAft>
            <a:defRPr cap="all"/>
          </a:pPr>
          <a:r>
            <a:rPr lang="en-IN" sz="1400" kern="1200" dirty="0">
              <a:latin typeface="Times New Roman" panose="02020603050405020304" pitchFamily="18" charset="0"/>
              <a:cs typeface="Times New Roman" panose="02020603050405020304" pitchFamily="18" charset="0"/>
            </a:rPr>
            <a:t>Chat Bot</a:t>
          </a:r>
          <a:endParaRPr lang="en-US" sz="1400" kern="1200" dirty="0">
            <a:latin typeface="Times New Roman" panose="02020603050405020304" pitchFamily="18" charset="0"/>
            <a:cs typeface="Times New Roman" panose="02020603050405020304" pitchFamily="18" charset="0"/>
          </a:endParaRPr>
        </a:p>
      </dsp:txBody>
      <dsp:txXfrm>
        <a:off x="4739131" y="1332505"/>
        <a:ext cx="1664648" cy="665859"/>
      </dsp:txXfrm>
    </dsp:sp>
    <dsp:sp modelId="{45494DEB-0593-410B-A377-90809E13D595}">
      <dsp:nvSpPr>
        <dsp:cNvPr id="0" name=""/>
        <dsp:cNvSpPr/>
      </dsp:nvSpPr>
      <dsp:spPr>
        <a:xfrm>
          <a:off x="7019700" y="786"/>
          <a:ext cx="1015435" cy="1015435"/>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54E3CA-2921-4E82-920E-6D0BC1460EFB}">
      <dsp:nvSpPr>
        <dsp:cNvPr id="0" name=""/>
        <dsp:cNvSpPr/>
      </dsp:nvSpPr>
      <dsp:spPr>
        <a:xfrm>
          <a:off x="7236104" y="217191"/>
          <a:ext cx="582626" cy="5826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8F521A-3638-4BB6-B029-EC8B8B72F104}">
      <dsp:nvSpPr>
        <dsp:cNvPr id="0" name=""/>
        <dsp:cNvSpPr/>
      </dsp:nvSpPr>
      <dsp:spPr>
        <a:xfrm>
          <a:off x="6695093" y="1332505"/>
          <a:ext cx="1664648" cy="66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22300">
            <a:lnSpc>
              <a:spcPct val="100000"/>
            </a:lnSpc>
            <a:spcBef>
              <a:spcPct val="0"/>
            </a:spcBef>
            <a:spcAft>
              <a:spcPct val="35000"/>
            </a:spcAft>
            <a:defRPr cap="all"/>
          </a:pPr>
          <a:r>
            <a:rPr lang="en-IN" sz="1400" kern="1200" dirty="0">
              <a:latin typeface="Times New Roman" panose="02020603050405020304" pitchFamily="18" charset="0"/>
              <a:cs typeface="Times New Roman" panose="02020603050405020304" pitchFamily="18" charset="0"/>
            </a:rPr>
            <a:t>Search in  Website</a:t>
          </a:r>
          <a:endParaRPr lang="en-US" sz="1400" kern="1200" dirty="0">
            <a:latin typeface="Times New Roman" panose="02020603050405020304" pitchFamily="18" charset="0"/>
            <a:cs typeface="Times New Roman" panose="02020603050405020304" pitchFamily="18" charset="0"/>
          </a:endParaRPr>
        </a:p>
      </dsp:txBody>
      <dsp:txXfrm>
        <a:off x="6695093" y="1332505"/>
        <a:ext cx="1664648" cy="66585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0592" cy="465455"/>
          </a:xfrm>
          <a:prstGeom prst="rect">
            <a:avLst/>
          </a:prstGeom>
        </p:spPr>
        <p:txBody>
          <a:bodyPr vert="horz" lIns="93287" tIns="46644" rIns="93287" bIns="46644" rtlCol="0"/>
          <a:lstStyle>
            <a:lvl1pPr algn="l">
              <a:defRPr sz="1200"/>
            </a:lvl1pPr>
          </a:lstStyle>
          <a:p>
            <a:endParaRPr lang="en-US"/>
          </a:p>
        </p:txBody>
      </p:sp>
      <p:sp>
        <p:nvSpPr>
          <p:cNvPr id="3" name="Date Placeholder 2"/>
          <p:cNvSpPr>
            <a:spLocks noGrp="1"/>
          </p:cNvSpPr>
          <p:nvPr>
            <p:ph type="dt" idx="1"/>
          </p:nvPr>
        </p:nvSpPr>
        <p:spPr>
          <a:xfrm>
            <a:off x="3974534" y="0"/>
            <a:ext cx="3040592" cy="465455"/>
          </a:xfrm>
          <a:prstGeom prst="rect">
            <a:avLst/>
          </a:prstGeom>
        </p:spPr>
        <p:txBody>
          <a:bodyPr vert="horz" lIns="93287" tIns="46644" rIns="93287" bIns="46644" rtlCol="0"/>
          <a:lstStyle>
            <a:lvl1pPr algn="r">
              <a:defRPr sz="1200"/>
            </a:lvl1pPr>
          </a:lstStyle>
          <a:p>
            <a:fld id="{36E8388B-CD80-43AC-BC5B-950340899C2B}" type="datetimeFigureOut">
              <a:rPr lang="en-US" smtClean="0"/>
              <a:t>6/25/2022</a:t>
            </a:fld>
            <a:endParaRPr lang="en-US"/>
          </a:p>
        </p:txBody>
      </p:sp>
      <p:sp>
        <p:nvSpPr>
          <p:cNvPr id="4" name="Slide Image Placeholder 3"/>
          <p:cNvSpPr>
            <a:spLocks noGrp="1" noRot="1" noChangeAspect="1"/>
          </p:cNvSpPr>
          <p:nvPr>
            <p:ph type="sldImg" idx="2"/>
          </p:nvPr>
        </p:nvSpPr>
        <p:spPr>
          <a:xfrm>
            <a:off x="406400" y="698500"/>
            <a:ext cx="6203950" cy="3490913"/>
          </a:xfrm>
          <a:prstGeom prst="rect">
            <a:avLst/>
          </a:prstGeom>
          <a:noFill/>
          <a:ln w="12700">
            <a:solidFill>
              <a:prstClr val="black"/>
            </a:solidFill>
          </a:ln>
        </p:spPr>
        <p:txBody>
          <a:bodyPr vert="horz" lIns="93287" tIns="46644" rIns="93287" bIns="46644" rtlCol="0" anchor="ctr"/>
          <a:lstStyle/>
          <a:p>
            <a:endParaRPr lang="en-US"/>
          </a:p>
        </p:txBody>
      </p:sp>
      <p:sp>
        <p:nvSpPr>
          <p:cNvPr id="5" name="Notes Placeholder 4"/>
          <p:cNvSpPr>
            <a:spLocks noGrp="1"/>
          </p:cNvSpPr>
          <p:nvPr>
            <p:ph type="body" sz="quarter" idx="3"/>
          </p:nvPr>
        </p:nvSpPr>
        <p:spPr>
          <a:xfrm>
            <a:off x="701675" y="4421823"/>
            <a:ext cx="5613400" cy="4189095"/>
          </a:xfrm>
          <a:prstGeom prst="rect">
            <a:avLst/>
          </a:prstGeom>
        </p:spPr>
        <p:txBody>
          <a:bodyPr vert="horz" lIns="93287" tIns="46644" rIns="93287" bIns="4664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29"/>
            <a:ext cx="3040592" cy="465455"/>
          </a:xfrm>
          <a:prstGeom prst="rect">
            <a:avLst/>
          </a:prstGeom>
        </p:spPr>
        <p:txBody>
          <a:bodyPr vert="horz" lIns="93287" tIns="46644" rIns="93287" bIns="46644" rtlCol="0" anchor="b"/>
          <a:lstStyle>
            <a:lvl1pPr algn="l">
              <a:defRPr sz="1200"/>
            </a:lvl1pPr>
          </a:lstStyle>
          <a:p>
            <a:endParaRPr lang="en-US"/>
          </a:p>
        </p:txBody>
      </p:sp>
      <p:sp>
        <p:nvSpPr>
          <p:cNvPr id="7" name="Slide Number Placeholder 6"/>
          <p:cNvSpPr>
            <a:spLocks noGrp="1"/>
          </p:cNvSpPr>
          <p:nvPr>
            <p:ph type="sldNum" sz="quarter" idx="5"/>
          </p:nvPr>
        </p:nvSpPr>
        <p:spPr>
          <a:xfrm>
            <a:off x="3974534" y="8842029"/>
            <a:ext cx="3040592" cy="465455"/>
          </a:xfrm>
          <a:prstGeom prst="rect">
            <a:avLst/>
          </a:prstGeom>
        </p:spPr>
        <p:txBody>
          <a:bodyPr vert="horz" lIns="93287" tIns="46644" rIns="93287" bIns="46644" rtlCol="0" anchor="b"/>
          <a:lstStyle>
            <a:lvl1pPr algn="r">
              <a:defRPr sz="1200"/>
            </a:lvl1pPr>
          </a:lstStyle>
          <a:p>
            <a:fld id="{C9552691-8528-4F2F-80E3-E203B933B37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203950" cy="3490913"/>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9552691-8528-4F2F-80E3-E203B933B374}" type="slidenum">
              <a:rPr lang="en-US" smtClean="0"/>
              <a:t>2</a:t>
            </a:fld>
            <a:endParaRPr lang="en-US"/>
          </a:p>
        </p:txBody>
      </p:sp>
    </p:spTree>
    <p:extLst>
      <p:ext uri="{BB962C8B-B14F-4D97-AF65-F5344CB8AC3E}">
        <p14:creationId xmlns:p14="http://schemas.microsoft.com/office/powerpoint/2010/main" val="1953276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203950" cy="3490913"/>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9552691-8528-4F2F-80E3-E203B933B374}" type="slidenum">
              <a:rPr lang="en-US" smtClean="0"/>
              <a:t>3</a:t>
            </a:fld>
            <a:endParaRPr lang="en-US"/>
          </a:p>
        </p:txBody>
      </p:sp>
    </p:spTree>
    <p:extLst>
      <p:ext uri="{BB962C8B-B14F-4D97-AF65-F5344CB8AC3E}">
        <p14:creationId xmlns:p14="http://schemas.microsoft.com/office/powerpoint/2010/main" val="3969648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203950" cy="3490913"/>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9552691-8528-4F2F-80E3-E203B933B374}" type="slidenum">
              <a:rPr lang="en-US" smtClean="0"/>
              <a:t>4</a:t>
            </a:fld>
            <a:endParaRPr lang="en-US"/>
          </a:p>
        </p:txBody>
      </p:sp>
    </p:spTree>
    <p:extLst>
      <p:ext uri="{BB962C8B-B14F-4D97-AF65-F5344CB8AC3E}">
        <p14:creationId xmlns:p14="http://schemas.microsoft.com/office/powerpoint/2010/main" val="19561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203950" cy="3490913"/>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9552691-8528-4F2F-80E3-E203B933B374}" type="slidenum">
              <a:rPr lang="en-US" smtClean="0"/>
              <a:t>5</a:t>
            </a:fld>
            <a:endParaRPr lang="en-US"/>
          </a:p>
        </p:txBody>
      </p:sp>
    </p:spTree>
    <p:extLst>
      <p:ext uri="{BB962C8B-B14F-4D97-AF65-F5344CB8AC3E}">
        <p14:creationId xmlns:p14="http://schemas.microsoft.com/office/powerpoint/2010/main" val="14343666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AB6E46DA-2079-4FA6-937A-63C8F9B546C9}" type="datetime1">
              <a:rPr lang="en-US" smtClean="0"/>
              <a:t>6/25/2022</a:t>
            </a:fld>
            <a:endParaRPr 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B6F15528-21DE-4FAA-801E-634DDDAF4B2B}"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44628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F7B717F-8715-4094-BAAC-6268F438901C}" type="datetime1">
              <a:rPr lang="en-US" smtClean="0"/>
              <a:t>6/25/2022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5631672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F7B717F-8715-4094-BAAC-6268F438901C}" type="datetime1">
              <a:rPr lang="en-US" smtClean="0"/>
              <a:t>6/25/2022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79965759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F7B717F-8715-4094-BAAC-6268F438901C}" type="datetime1">
              <a:rPr lang="en-US" smtClean="0"/>
              <a:t>6/25/2022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0035210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F7B717F-8715-4094-BAAC-6268F438901C}" type="datetime1">
              <a:rPr lang="en-US" smtClean="0"/>
              <a:t>6/25/2022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4508965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F7B717F-8715-4094-BAAC-6268F438901C}" type="datetime1">
              <a:rPr lang="en-US" smtClean="0"/>
              <a:t>6/25/2022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72254284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F7B717F-8715-4094-BAAC-6268F438901C}" type="datetime1">
              <a:rPr lang="en-US" smtClean="0"/>
              <a:t>6/25/2022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1603345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2E9FE2-15CC-4D84-952F-0C1631DAF160}" type="datetime1">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350290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92002B-BA94-46A7-BB86-A1E667499339}" type="datetime1">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18409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FFD351-E003-4AB0-B82D-7369D75CD5B0}" type="datetime1">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16378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C055EFB-43C1-481D-BBE8-0F83129A49D1}" type="datetime1">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108931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C2F59B-EF13-47DD-81E1-F301BA4CD6A2}" type="datetime1">
              <a:rPr lang="en-US" smtClean="0"/>
              <a:t>6/25/2022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66676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CF8CDD-3418-4ADE-9189-C39B7F6B99F4}" type="datetime1">
              <a:rPr lang="en-US" smtClean="0"/>
              <a:t>6/25/2022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16078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0A383FE-4694-43B6-8763-F4E9A9CF4132}" type="datetime1">
              <a:rPr lang="en-US" smtClean="0"/>
              <a:t>6/25/2022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938857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12871-4562-4703-97CC-ABD4E231BD03}" type="datetime1">
              <a:rPr lang="en-US" smtClean="0"/>
              <a:t>6/25/2022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111770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B500188-EDC4-4C5F-8F7A-5A4C4888D16E}" type="datetime1">
              <a:rPr lang="en-US" smtClean="0"/>
              <a:t>6/25/2022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874673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E3A017-823C-4C4E-9F6A-6CB9DA756A72}" type="datetime1">
              <a:rPr lang="en-US" smtClean="0"/>
              <a:t>6/25/2022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73683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4F7B717F-8715-4094-BAAC-6268F438901C}" type="datetime1">
              <a:rPr lang="en-US" smtClean="0"/>
              <a:t>6/25/2022</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3179279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5DBD-164D-0CC6-D1CF-98E25DE5432B}"/>
              </a:ext>
            </a:extLst>
          </p:cNvPr>
          <p:cNvSpPr>
            <a:spLocks noGrp="1"/>
          </p:cNvSpPr>
          <p:nvPr>
            <p:ph type="title"/>
          </p:nvPr>
        </p:nvSpPr>
        <p:spPr>
          <a:xfrm>
            <a:off x="3077457" y="142732"/>
            <a:ext cx="6879343" cy="1143000"/>
          </a:xfrm>
        </p:spPr>
        <p:txBody>
          <a:bodyPr>
            <a:normAutofit fontScale="90000"/>
          </a:bodyPr>
          <a:lstStyle/>
          <a:p>
            <a:r>
              <a:rPr lang="en-US" b="1" kern="1200" dirty="0" smtClean="0">
                <a:latin typeface="Times New Roman" panose="02020603050405020304" pitchFamily="18" charset="0"/>
                <a:cs typeface="Times New Roman" panose="02020603050405020304" pitchFamily="18" charset="0"/>
              </a:rPr>
              <a:t>“Voice Assistant”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D107D7-89CD-0215-EDBC-E04DFCE66EAD}"/>
              </a:ext>
            </a:extLst>
          </p:cNvPr>
          <p:cNvSpPr>
            <a:spLocks noGrp="1"/>
          </p:cNvSpPr>
          <p:nvPr>
            <p:ph sz="quarter" idx="13"/>
          </p:nvPr>
        </p:nvSpPr>
        <p:spPr>
          <a:xfrm>
            <a:off x="486658" y="1357746"/>
            <a:ext cx="10972800" cy="3980313"/>
          </a:xfrm>
        </p:spPr>
        <p:txBody>
          <a:bodyPr>
            <a:normAutofit fontScale="92500" lnSpcReduction="20000"/>
          </a:bodyPr>
          <a:lstStyle/>
          <a:p>
            <a:pPr marL="0" indent="0" algn="ctr">
              <a:lnSpc>
                <a:spcPct val="100000"/>
              </a:lnSpc>
              <a:buNone/>
            </a:pPr>
            <a:r>
              <a:rPr lang="en-US" sz="1800" b="1" dirty="0">
                <a:latin typeface="Times New Roman" panose="02020603050405020304" pitchFamily="18" charset="0"/>
                <a:cs typeface="Times New Roman" panose="02020603050405020304" pitchFamily="18" charset="0"/>
              </a:rPr>
              <a:t>Group </a:t>
            </a:r>
            <a:r>
              <a:rPr lang="en-US" sz="1800" b="1" dirty="0" smtClean="0">
                <a:latin typeface="Times New Roman" panose="02020603050405020304" pitchFamily="18" charset="0"/>
                <a:cs typeface="Times New Roman" panose="02020603050405020304" pitchFamily="18" charset="0"/>
              </a:rPr>
              <a:t>– 4</a:t>
            </a:r>
          </a:p>
          <a:p>
            <a:pPr marL="0" indent="0" algn="ctr">
              <a:lnSpc>
                <a:spcPct val="100000"/>
              </a:lnSpc>
              <a:buNone/>
            </a:pP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04- Aniket </a:t>
            </a:r>
            <a:r>
              <a:rPr lang="en-US" sz="1800" dirty="0" err="1">
                <a:latin typeface="Times New Roman" panose="02020603050405020304" pitchFamily="18" charset="0"/>
                <a:cs typeface="Times New Roman" panose="02020603050405020304" pitchFamily="18" charset="0"/>
              </a:rPr>
              <a:t>Bichare</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12- Ajinkya Deshmukh</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18- Sachin Gajalwad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21- Kiran </a:t>
            </a:r>
            <a:r>
              <a:rPr lang="en-US" sz="1800" dirty="0" err="1">
                <a:latin typeface="Times New Roman" panose="02020603050405020304" pitchFamily="18" charset="0"/>
                <a:cs typeface="Times New Roman" panose="02020603050405020304" pitchFamily="18" charset="0"/>
              </a:rPr>
              <a:t>Gunjal</a:t>
            </a:r>
            <a:endParaRPr lang="en-US" sz="1800" dirty="0">
              <a:latin typeface="Times New Roman" panose="02020603050405020304" pitchFamily="18" charset="0"/>
              <a:cs typeface="Times New Roman" panose="02020603050405020304" pitchFamily="18" charset="0"/>
            </a:endParaRPr>
          </a:p>
          <a:p>
            <a:pPr marL="0" indent="0" algn="ctr">
              <a:lnSpc>
                <a:spcPct val="100000"/>
              </a:lnSpc>
              <a:buNone/>
            </a:pPr>
            <a:r>
              <a:rPr lang="en-US" sz="1800" dirty="0">
                <a:latin typeface="Times New Roman" panose="02020603050405020304" pitchFamily="18" charset="0"/>
                <a:cs typeface="Times New Roman" panose="02020603050405020304" pitchFamily="18" charset="0"/>
              </a:rPr>
              <a:t>       24- Shubham </a:t>
            </a:r>
            <a:r>
              <a:rPr lang="en-US" sz="1800" dirty="0" err="1">
                <a:latin typeface="Times New Roman" panose="02020603050405020304" pitchFamily="18" charset="0"/>
                <a:cs typeface="Times New Roman" panose="02020603050405020304" pitchFamily="18" charset="0"/>
              </a:rPr>
              <a:t>Hingade</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pPr marL="0" indent="0" algn="ctr">
              <a:lnSpc>
                <a:spcPct val="100000"/>
              </a:lnSpc>
              <a:buNone/>
            </a:pPr>
            <a:r>
              <a:rPr lang="en-US" sz="1800" b="1" dirty="0">
                <a:latin typeface="Times New Roman" panose="02020603050405020304" pitchFamily="18" charset="0"/>
                <a:cs typeface="Times New Roman" panose="02020603050405020304" pitchFamily="18" charset="0"/>
              </a:rPr>
              <a:t>Guided </a:t>
            </a:r>
            <a:r>
              <a:rPr lang="en-US" sz="1800" b="1" dirty="0" smtClean="0">
                <a:latin typeface="Times New Roman" panose="02020603050405020304" pitchFamily="18" charset="0"/>
                <a:cs typeface="Times New Roman" panose="02020603050405020304" pitchFamily="18" charset="0"/>
              </a:rPr>
              <a:t>By -</a:t>
            </a:r>
            <a:endParaRPr lang="en-US" sz="1800" b="1" dirty="0">
              <a:latin typeface="Times New Roman" panose="02020603050405020304" pitchFamily="18" charset="0"/>
              <a:cs typeface="Times New Roman" panose="02020603050405020304" pitchFamily="18" charset="0"/>
            </a:endParaRPr>
          </a:p>
          <a:p>
            <a:pPr marL="0" indent="0" algn="ctr">
              <a:lnSpc>
                <a:spcPct val="100000"/>
              </a:lnSpc>
              <a:buNone/>
            </a:pPr>
            <a:r>
              <a:rPr lang="en-US" sz="1800" dirty="0">
                <a:latin typeface="Times New Roman" panose="02020603050405020304" pitchFamily="18" charset="0"/>
                <a:cs typeface="Times New Roman" panose="02020603050405020304" pitchFamily="18" charset="0"/>
              </a:rPr>
              <a:t>Prof. </a:t>
            </a:r>
            <a:r>
              <a:rPr lang="en-US" sz="1800" dirty="0" err="1">
                <a:latin typeface="Times New Roman" panose="02020603050405020304" pitchFamily="18" charset="0"/>
                <a:cs typeface="Times New Roman" panose="02020603050405020304" pitchFamily="18" charset="0"/>
              </a:rPr>
              <a:t>Salapurkar</a:t>
            </a:r>
            <a:r>
              <a:rPr lang="en-US" sz="1800" dirty="0">
                <a:latin typeface="Times New Roman" panose="02020603050405020304" pitchFamily="18" charset="0"/>
                <a:cs typeface="Times New Roman" panose="02020603050405020304" pitchFamily="18" charset="0"/>
              </a:rPr>
              <a:t> Deepali</a:t>
            </a:r>
          </a:p>
          <a:p>
            <a:pPr algn="ctr">
              <a:lnSpc>
                <a:spcPct val="100000"/>
              </a:lnSpc>
            </a:pPr>
            <a:endParaRPr lang="en-US" sz="1800" dirty="0">
              <a:latin typeface="Times New Roman" panose="02020603050405020304" pitchFamily="18" charset="0"/>
              <a:cs typeface="Times New Roman" panose="02020603050405020304" pitchFamily="18" charset="0"/>
            </a:endParaRPr>
          </a:p>
          <a:p>
            <a:pPr marL="0" indent="0" algn="ctr">
              <a:lnSpc>
                <a:spcPct val="100000"/>
              </a:lnSpc>
              <a:buNone/>
            </a:pPr>
            <a:r>
              <a:rPr lang="en-US" sz="1800" dirty="0">
                <a:latin typeface="Times New Roman" panose="02020603050405020304" pitchFamily="18" charset="0"/>
                <a:cs typeface="Times New Roman" panose="02020603050405020304" pitchFamily="18" charset="0"/>
              </a:rPr>
              <a:t>Department of IT and MCA</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Vishwakarma Institute of technology</a:t>
            </a:r>
            <a:br>
              <a:rPr lang="en-US" sz="1800" dirty="0">
                <a:latin typeface="Times New Roman" panose="02020603050405020304" pitchFamily="18" charset="0"/>
                <a:cs typeface="Times New Roman" panose="02020603050405020304" pitchFamily="18" charset="0"/>
              </a:rPr>
            </a:br>
            <a:r>
              <a:rPr lang="en-US" sz="1800" dirty="0" err="1">
                <a:latin typeface="Times New Roman" panose="02020603050405020304" pitchFamily="18" charset="0"/>
                <a:cs typeface="Times New Roman" panose="02020603050405020304" pitchFamily="18" charset="0"/>
              </a:rPr>
              <a:t>Bibwewadi</a:t>
            </a:r>
            <a:r>
              <a:rPr lang="en-US" sz="1800" dirty="0">
                <a:latin typeface="Times New Roman" panose="02020603050405020304" pitchFamily="18" charset="0"/>
                <a:cs typeface="Times New Roman" panose="02020603050405020304" pitchFamily="18" charset="0"/>
              </a:rPr>
              <a:t>, Pune-411037.</a:t>
            </a:r>
          </a:p>
          <a:p>
            <a:pPr algn="ctr"/>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071811-F0E6-515F-16FD-DF8D2156956C}"/>
              </a:ext>
            </a:extLst>
          </p:cNvPr>
          <p:cNvSpPr>
            <a:spLocks noGrp="1"/>
          </p:cNvSpPr>
          <p:nvPr>
            <p:ph type="sldNum" sz="quarter" idx="12"/>
          </p:nvPr>
        </p:nvSpPr>
        <p:spPr/>
        <p:txBody>
          <a:bodyPr/>
          <a:lstStyle/>
          <a:p>
            <a:fld id="{B6F15528-21DE-4FAA-801E-634DDDAF4B2B}" type="slidenum">
              <a:rPr lang="en-US" sz="1400" smtClean="0">
                <a:latin typeface="Times New Roman" panose="02020603050405020304" pitchFamily="18" charset="0"/>
                <a:cs typeface="Times New Roman" panose="02020603050405020304" pitchFamily="18" charset="0"/>
              </a:rPr>
              <a:t>1</a:t>
            </a:fld>
            <a:endParaRPr lang="en-US" sz="1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61468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C1B430-9051-46A2-45FA-3ACB340ACD1D}"/>
              </a:ext>
            </a:extLst>
          </p:cNvPr>
          <p:cNvSpPr>
            <a:spLocks noGrp="1"/>
          </p:cNvSpPr>
          <p:nvPr>
            <p:ph type="sldNum" sz="quarter" idx="12"/>
          </p:nvPr>
        </p:nvSpPr>
        <p:spPr/>
        <p:txBody>
          <a:bodyPr>
            <a:normAutofit fontScale="92500" lnSpcReduction="20000"/>
          </a:bodyPr>
          <a:lstStyle/>
          <a:p>
            <a:fld id="{B6F15528-21DE-4FAA-801E-634DDDAF4B2B}" type="slidenum">
              <a:rPr lang="en-US" smtClean="0"/>
              <a:t>10</a:t>
            </a:fld>
            <a:endParaRPr lang="en-US"/>
          </a:p>
        </p:txBody>
      </p:sp>
      <p:sp>
        <p:nvSpPr>
          <p:cNvPr id="7" name="Title 1">
            <a:extLst>
              <a:ext uri="{FF2B5EF4-FFF2-40B4-BE49-F238E27FC236}">
                <a16:creationId xmlns:a16="http://schemas.microsoft.com/office/drawing/2014/main" id="{DB0B2520-B053-4422-B96C-30D6FB24F5B5}"/>
              </a:ext>
            </a:extLst>
          </p:cNvPr>
          <p:cNvSpPr>
            <a:spLocks noGrp="1"/>
          </p:cNvSpPr>
          <p:nvPr/>
        </p:nvSpPr>
        <p:spPr>
          <a:xfrm>
            <a:off x="3815234" y="0"/>
            <a:ext cx="713724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 sz="4000" b="1" dirty="0">
                <a:latin typeface="Times New Roman" panose="02020603050405020304" pitchFamily="18" charset="0"/>
                <a:ea typeface="+mn-ea"/>
                <a:cs typeface="Times New Roman" panose="02020603050405020304" pitchFamily="18" charset="0"/>
              </a:rPr>
              <a:t>Use Case Diagram</a:t>
            </a:r>
            <a:endParaRPr lang="en-IN" sz="4000" b="1" dirty="0">
              <a:latin typeface="Times New Roman" panose="02020603050405020304" pitchFamily="18" charset="0"/>
              <a:ea typeface="+mn-ea"/>
              <a:cs typeface="Times New Roman" panose="02020603050405020304" pitchFamily="18" charset="0"/>
            </a:endParaRPr>
          </a:p>
        </p:txBody>
      </p:sp>
      <p:pic>
        <p:nvPicPr>
          <p:cNvPr id="8" name="Content Placeholder 3" descr="Diagram&#10;&#10;Description automatically generated">
            <a:extLst>
              <a:ext uri="{FF2B5EF4-FFF2-40B4-BE49-F238E27FC236}">
                <a16:creationId xmlns:a16="http://schemas.microsoft.com/office/drawing/2014/main" id="{1C5CEB49-3E94-40E7-B772-6F39C9A07F0F}"/>
              </a:ext>
            </a:extLst>
          </p:cNvPr>
          <p:cNvPicPr>
            <a:picLocks noChangeAspect="1"/>
          </p:cNvPicPr>
          <p:nvPr/>
        </p:nvPicPr>
        <p:blipFill>
          <a:blip r:embed="rId2"/>
          <a:stretch>
            <a:fillRect/>
          </a:stretch>
        </p:blipFill>
        <p:spPr>
          <a:xfrm>
            <a:off x="3273367" y="939194"/>
            <a:ext cx="4697615" cy="4568431"/>
          </a:xfrm>
          <a:prstGeom prst="rect">
            <a:avLst/>
          </a:prstGeom>
        </p:spPr>
      </p:pic>
    </p:spTree>
    <p:extLst>
      <p:ext uri="{BB962C8B-B14F-4D97-AF65-F5344CB8AC3E}">
        <p14:creationId xmlns:p14="http://schemas.microsoft.com/office/powerpoint/2010/main" val="7565409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A46C39-BCF8-7964-4701-CFCAAB21304B}"/>
              </a:ext>
            </a:extLst>
          </p:cNvPr>
          <p:cNvSpPr>
            <a:spLocks noGrp="1"/>
          </p:cNvSpPr>
          <p:nvPr>
            <p:ph type="sldNum" sz="quarter" idx="12"/>
          </p:nvPr>
        </p:nvSpPr>
        <p:spPr/>
        <p:txBody>
          <a:bodyPr>
            <a:normAutofit fontScale="92500" lnSpcReduction="20000"/>
          </a:bodyPr>
          <a:lstStyle/>
          <a:p>
            <a:fld id="{B6F15528-21DE-4FAA-801E-634DDDAF4B2B}" type="slidenum">
              <a:rPr lang="en-US" smtClean="0"/>
              <a:t>11</a:t>
            </a:fld>
            <a:endParaRPr lang="en-US"/>
          </a:p>
        </p:txBody>
      </p:sp>
      <p:sp>
        <p:nvSpPr>
          <p:cNvPr id="5" name="Title 1">
            <a:extLst>
              <a:ext uri="{FF2B5EF4-FFF2-40B4-BE49-F238E27FC236}">
                <a16:creationId xmlns:a16="http://schemas.microsoft.com/office/drawing/2014/main" id="{FE474E98-4529-4009-9A58-90895CFBCED5}"/>
              </a:ext>
            </a:extLst>
          </p:cNvPr>
          <p:cNvSpPr>
            <a:spLocks noGrp="1"/>
          </p:cNvSpPr>
          <p:nvPr/>
        </p:nvSpPr>
        <p:spPr>
          <a:xfrm>
            <a:off x="4264966" y="59435"/>
            <a:ext cx="4730249" cy="11357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 sz="4000" b="1" dirty="0">
                <a:latin typeface="Times New Roman" panose="02020603050405020304" pitchFamily="18" charset="0"/>
                <a:ea typeface="+mn-ea"/>
                <a:cs typeface="Times New Roman" panose="02020603050405020304" pitchFamily="18" charset="0"/>
              </a:rPr>
              <a:t>Activity Diagram</a:t>
            </a:r>
            <a:endParaRPr lang="en-IN" sz="4000" b="1" dirty="0">
              <a:latin typeface="Times New Roman" panose="02020603050405020304" pitchFamily="18" charset="0"/>
              <a:ea typeface="+mn-ea"/>
              <a:cs typeface="Times New Roman" panose="02020603050405020304" pitchFamily="18" charset="0"/>
            </a:endParaRPr>
          </a:p>
        </p:txBody>
      </p:sp>
      <p:pic>
        <p:nvPicPr>
          <p:cNvPr id="6" name="Content Placeholder 3" descr="Diagram&#10;&#10;Description automatically generated">
            <a:extLst>
              <a:ext uri="{FF2B5EF4-FFF2-40B4-BE49-F238E27FC236}">
                <a16:creationId xmlns:a16="http://schemas.microsoft.com/office/drawing/2014/main" id="{5D1A03BE-CC5B-4ADE-935C-1A51BAB178F7}"/>
              </a:ext>
            </a:extLst>
          </p:cNvPr>
          <p:cNvPicPr>
            <a:picLocks noChangeAspect="1"/>
          </p:cNvPicPr>
          <p:nvPr/>
        </p:nvPicPr>
        <p:blipFill>
          <a:blip r:embed="rId2"/>
          <a:stretch>
            <a:fillRect/>
          </a:stretch>
        </p:blipFill>
        <p:spPr>
          <a:xfrm>
            <a:off x="5040101" y="1304900"/>
            <a:ext cx="2555515" cy="3744344"/>
          </a:xfrm>
          <a:prstGeom prst="rect">
            <a:avLst/>
          </a:prstGeom>
        </p:spPr>
      </p:pic>
    </p:spTree>
    <p:extLst>
      <p:ext uri="{BB962C8B-B14F-4D97-AF65-F5344CB8AC3E}">
        <p14:creationId xmlns:p14="http://schemas.microsoft.com/office/powerpoint/2010/main" val="19052028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8" descr="Diagram&#10;&#10;Description automatically generated">
            <a:extLst>
              <a:ext uri="{FF2B5EF4-FFF2-40B4-BE49-F238E27FC236}">
                <a16:creationId xmlns:a16="http://schemas.microsoft.com/office/drawing/2014/main" id="{5144E1F6-76D4-436B-9F9D-FF5D4EF79D8C}"/>
              </a:ext>
            </a:extLst>
          </p:cNvPr>
          <p:cNvPicPr>
            <a:picLocks noGrp="1" noChangeAspect="1"/>
          </p:cNvPicPr>
          <p:nvPr/>
        </p:nvPicPr>
        <p:blipFill>
          <a:blip r:embed="rId2"/>
          <a:stretch>
            <a:fillRect/>
          </a:stretch>
        </p:blipFill>
        <p:spPr>
          <a:xfrm>
            <a:off x="3692973" y="1084839"/>
            <a:ext cx="5563688" cy="4098494"/>
          </a:xfrm>
          <a:prstGeom prst="rect">
            <a:avLst/>
          </a:prstGeom>
        </p:spPr>
      </p:pic>
      <p:sp>
        <p:nvSpPr>
          <p:cNvPr id="2" name="Slide Number Placeholder 1">
            <a:extLst>
              <a:ext uri="{FF2B5EF4-FFF2-40B4-BE49-F238E27FC236}">
                <a16:creationId xmlns:a16="http://schemas.microsoft.com/office/drawing/2014/main" id="{9D21423C-A115-6B9A-E62A-932CAB74A812}"/>
              </a:ext>
            </a:extLst>
          </p:cNvPr>
          <p:cNvSpPr>
            <a:spLocks noGrp="1"/>
          </p:cNvSpPr>
          <p:nvPr>
            <p:ph type="sldNum" sz="quarter" idx="12"/>
          </p:nvPr>
        </p:nvSpPr>
        <p:spPr/>
        <p:txBody>
          <a:bodyPr>
            <a:normAutofit fontScale="92500" lnSpcReduction="20000"/>
          </a:bodyPr>
          <a:lstStyle/>
          <a:p>
            <a:fld id="{B6F15528-21DE-4FAA-801E-634DDDAF4B2B}" type="slidenum">
              <a:rPr lang="en-US" smtClean="0"/>
              <a:t>12</a:t>
            </a:fld>
            <a:endParaRPr lang="en-US"/>
          </a:p>
        </p:txBody>
      </p:sp>
      <p:sp>
        <p:nvSpPr>
          <p:cNvPr id="3" name="Title 1">
            <a:extLst>
              <a:ext uri="{FF2B5EF4-FFF2-40B4-BE49-F238E27FC236}">
                <a16:creationId xmlns:a16="http://schemas.microsoft.com/office/drawing/2014/main" id="{1A9B06FD-8E98-4C74-B735-5BEB0F28F1BF}"/>
              </a:ext>
            </a:extLst>
          </p:cNvPr>
          <p:cNvSpPr>
            <a:spLocks noGrp="1"/>
          </p:cNvSpPr>
          <p:nvPr/>
        </p:nvSpPr>
        <p:spPr>
          <a:xfrm>
            <a:off x="4225532" y="-154663"/>
            <a:ext cx="449857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 sz="4000" b="1" dirty="0">
                <a:latin typeface="Times New Roman" panose="02020603050405020304" pitchFamily="18" charset="0"/>
                <a:ea typeface="+mn-ea"/>
                <a:cs typeface="Times New Roman" panose="02020603050405020304" pitchFamily="18" charset="0"/>
              </a:rPr>
              <a:t>Sequence Diagram</a:t>
            </a:r>
            <a:endParaRPr lang="en-IN" sz="4000" b="1"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5528968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7389F9-3274-8FE7-13B0-62419DA46CA3}"/>
              </a:ext>
            </a:extLst>
          </p:cNvPr>
          <p:cNvSpPr>
            <a:spLocks noGrp="1"/>
          </p:cNvSpPr>
          <p:nvPr>
            <p:ph type="sldNum" sz="quarter" idx="12"/>
          </p:nvPr>
        </p:nvSpPr>
        <p:spPr/>
        <p:txBody>
          <a:bodyPr>
            <a:normAutofit fontScale="92500" lnSpcReduction="20000"/>
          </a:bodyPr>
          <a:lstStyle/>
          <a:p>
            <a:fld id="{B6F15528-21DE-4FAA-801E-634DDDAF4B2B}" type="slidenum">
              <a:rPr lang="en-US" smtClean="0"/>
              <a:t>13</a:t>
            </a:fld>
            <a:endParaRPr lang="en-US"/>
          </a:p>
        </p:txBody>
      </p:sp>
      <p:sp>
        <p:nvSpPr>
          <p:cNvPr id="7" name="Title 1">
            <a:extLst>
              <a:ext uri="{FF2B5EF4-FFF2-40B4-BE49-F238E27FC236}">
                <a16:creationId xmlns:a16="http://schemas.microsoft.com/office/drawing/2014/main" id="{1A9B06FD-8E98-4C74-B735-5BEB0F28F1BF}"/>
              </a:ext>
            </a:extLst>
          </p:cNvPr>
          <p:cNvSpPr>
            <a:spLocks noGrp="1"/>
          </p:cNvSpPr>
          <p:nvPr/>
        </p:nvSpPr>
        <p:spPr>
          <a:xfrm>
            <a:off x="4424117" y="-118790"/>
            <a:ext cx="3149701" cy="10701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 sz="4000" b="1" dirty="0">
                <a:latin typeface="Times New Roman" panose="02020603050405020304" pitchFamily="18" charset="0"/>
                <a:ea typeface="+mn-ea"/>
                <a:cs typeface="Times New Roman" panose="02020603050405020304" pitchFamily="18" charset="0"/>
              </a:rPr>
              <a:t>ScreenShots</a:t>
            </a:r>
            <a:endParaRPr lang="en-IN" sz="4000" b="1" dirty="0">
              <a:latin typeface="Times New Roman" panose="02020603050405020304" pitchFamily="18" charset="0"/>
              <a:ea typeface="+mn-ea"/>
              <a:cs typeface="Times New Roman" panose="02020603050405020304" pitchFamily="18" charset="0"/>
            </a:endParaRPr>
          </a:p>
        </p:txBody>
      </p:sp>
      <p:pic>
        <p:nvPicPr>
          <p:cNvPr id="10" name="Picture 9">
            <a:extLst>
              <a:ext uri="{FF2B5EF4-FFF2-40B4-BE49-F238E27FC236}">
                <a16:creationId xmlns:a16="http://schemas.microsoft.com/office/drawing/2014/main" id="{AAF2BD5A-0629-CD66-9864-A4E54B7DA6A2}"/>
              </a:ext>
            </a:extLst>
          </p:cNvPr>
          <p:cNvPicPr>
            <a:picLocks noChangeAspect="1"/>
          </p:cNvPicPr>
          <p:nvPr/>
        </p:nvPicPr>
        <p:blipFill>
          <a:blip r:embed="rId2"/>
          <a:stretch>
            <a:fillRect/>
          </a:stretch>
        </p:blipFill>
        <p:spPr>
          <a:xfrm>
            <a:off x="2747662" y="1194366"/>
            <a:ext cx="7078918" cy="3981891"/>
          </a:xfrm>
          <a:prstGeom prst="rect">
            <a:avLst/>
          </a:prstGeom>
        </p:spPr>
      </p:pic>
    </p:spTree>
    <p:extLst>
      <p:ext uri="{BB962C8B-B14F-4D97-AF65-F5344CB8AC3E}">
        <p14:creationId xmlns:p14="http://schemas.microsoft.com/office/powerpoint/2010/main" val="8674708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7389F9-3274-8FE7-13B0-62419DA46CA3}"/>
              </a:ext>
            </a:extLst>
          </p:cNvPr>
          <p:cNvSpPr>
            <a:spLocks noGrp="1"/>
          </p:cNvSpPr>
          <p:nvPr>
            <p:ph type="sldNum" sz="quarter" idx="12"/>
          </p:nvPr>
        </p:nvSpPr>
        <p:spPr/>
        <p:txBody>
          <a:bodyPr>
            <a:normAutofit fontScale="92500" lnSpcReduction="20000"/>
          </a:bodyPr>
          <a:lstStyle/>
          <a:p>
            <a:fld id="{B6F15528-21DE-4FAA-801E-634DDDAF4B2B}" type="slidenum">
              <a:rPr lang="en-US" smtClean="0"/>
              <a:t>14</a:t>
            </a:fld>
            <a:endParaRPr lang="en-US"/>
          </a:p>
        </p:txBody>
      </p:sp>
      <p:pic>
        <p:nvPicPr>
          <p:cNvPr id="5" name="Picture 4">
            <a:extLst>
              <a:ext uri="{FF2B5EF4-FFF2-40B4-BE49-F238E27FC236}">
                <a16:creationId xmlns:a16="http://schemas.microsoft.com/office/drawing/2014/main" id="{80586B88-AD3D-26B9-11CF-112742464809}"/>
              </a:ext>
            </a:extLst>
          </p:cNvPr>
          <p:cNvPicPr>
            <a:picLocks noChangeAspect="1"/>
          </p:cNvPicPr>
          <p:nvPr/>
        </p:nvPicPr>
        <p:blipFill>
          <a:blip r:embed="rId2"/>
          <a:stretch>
            <a:fillRect/>
          </a:stretch>
        </p:blipFill>
        <p:spPr>
          <a:xfrm>
            <a:off x="2617661" y="1137338"/>
            <a:ext cx="7338919" cy="4128142"/>
          </a:xfrm>
          <a:prstGeom prst="rect">
            <a:avLst/>
          </a:prstGeom>
        </p:spPr>
      </p:pic>
    </p:spTree>
    <p:extLst>
      <p:ext uri="{BB962C8B-B14F-4D97-AF65-F5344CB8AC3E}">
        <p14:creationId xmlns:p14="http://schemas.microsoft.com/office/powerpoint/2010/main" val="945663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7389F9-3274-8FE7-13B0-62419DA46CA3}"/>
              </a:ext>
            </a:extLst>
          </p:cNvPr>
          <p:cNvSpPr>
            <a:spLocks noGrp="1"/>
          </p:cNvSpPr>
          <p:nvPr>
            <p:ph type="sldNum" sz="quarter" idx="12"/>
          </p:nvPr>
        </p:nvSpPr>
        <p:spPr/>
        <p:txBody>
          <a:bodyPr>
            <a:normAutofit fontScale="92500" lnSpcReduction="20000"/>
          </a:bodyPr>
          <a:lstStyle/>
          <a:p>
            <a:fld id="{B6F15528-21DE-4FAA-801E-634DDDAF4B2B}" type="slidenum">
              <a:rPr lang="en-US" smtClean="0"/>
              <a:t>15</a:t>
            </a:fld>
            <a:endParaRPr lang="en-US"/>
          </a:p>
        </p:txBody>
      </p:sp>
      <p:pic>
        <p:nvPicPr>
          <p:cNvPr id="5" name="Picture 4">
            <a:extLst>
              <a:ext uri="{FF2B5EF4-FFF2-40B4-BE49-F238E27FC236}">
                <a16:creationId xmlns:a16="http://schemas.microsoft.com/office/drawing/2014/main" id="{B89455F6-5DDC-E8B8-C1A2-C240475FB72C}"/>
              </a:ext>
            </a:extLst>
          </p:cNvPr>
          <p:cNvPicPr>
            <a:picLocks noChangeAspect="1"/>
          </p:cNvPicPr>
          <p:nvPr/>
        </p:nvPicPr>
        <p:blipFill>
          <a:blip r:embed="rId2"/>
          <a:stretch>
            <a:fillRect/>
          </a:stretch>
        </p:blipFill>
        <p:spPr>
          <a:xfrm>
            <a:off x="2426294" y="1105371"/>
            <a:ext cx="7539742" cy="4241105"/>
          </a:xfrm>
          <a:prstGeom prst="rect">
            <a:avLst/>
          </a:prstGeom>
        </p:spPr>
      </p:pic>
    </p:spTree>
    <p:extLst>
      <p:ext uri="{BB962C8B-B14F-4D97-AF65-F5344CB8AC3E}">
        <p14:creationId xmlns:p14="http://schemas.microsoft.com/office/powerpoint/2010/main" val="2806075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7389F9-3274-8FE7-13B0-62419DA46CA3}"/>
              </a:ext>
            </a:extLst>
          </p:cNvPr>
          <p:cNvSpPr>
            <a:spLocks noGrp="1"/>
          </p:cNvSpPr>
          <p:nvPr>
            <p:ph type="sldNum" sz="quarter" idx="12"/>
          </p:nvPr>
        </p:nvSpPr>
        <p:spPr/>
        <p:txBody>
          <a:bodyPr>
            <a:normAutofit fontScale="92500" lnSpcReduction="20000"/>
          </a:bodyPr>
          <a:lstStyle/>
          <a:p>
            <a:fld id="{B6F15528-21DE-4FAA-801E-634DDDAF4B2B}" type="slidenum">
              <a:rPr lang="en-US" smtClean="0"/>
              <a:t>16</a:t>
            </a:fld>
            <a:endParaRPr lang="en-US"/>
          </a:p>
        </p:txBody>
      </p:sp>
      <p:pic>
        <p:nvPicPr>
          <p:cNvPr id="12" name="Picture 11">
            <a:extLst>
              <a:ext uri="{FF2B5EF4-FFF2-40B4-BE49-F238E27FC236}">
                <a16:creationId xmlns:a16="http://schemas.microsoft.com/office/drawing/2014/main" id="{8B2F9E11-BF4C-01CC-3047-E30562E5D5F1}"/>
              </a:ext>
            </a:extLst>
          </p:cNvPr>
          <p:cNvPicPr>
            <a:picLocks noChangeAspect="1"/>
          </p:cNvPicPr>
          <p:nvPr/>
        </p:nvPicPr>
        <p:blipFill>
          <a:blip r:embed="rId2"/>
          <a:stretch>
            <a:fillRect/>
          </a:stretch>
        </p:blipFill>
        <p:spPr>
          <a:xfrm>
            <a:off x="2841481" y="1699723"/>
            <a:ext cx="6618249" cy="3407985"/>
          </a:xfrm>
          <a:prstGeom prst="rect">
            <a:avLst/>
          </a:prstGeom>
        </p:spPr>
      </p:pic>
    </p:spTree>
    <p:extLst>
      <p:ext uri="{BB962C8B-B14F-4D97-AF65-F5344CB8AC3E}">
        <p14:creationId xmlns:p14="http://schemas.microsoft.com/office/powerpoint/2010/main" val="36345695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5CE1993-16A8-7A89-7C9C-FFA022403E1A}"/>
              </a:ext>
            </a:extLst>
          </p:cNvPr>
          <p:cNvSpPr>
            <a:spLocks noGrp="1"/>
          </p:cNvSpPr>
          <p:nvPr>
            <p:ph type="sldNum" sz="quarter" idx="12"/>
          </p:nvPr>
        </p:nvSpPr>
        <p:spPr/>
        <p:txBody>
          <a:bodyPr>
            <a:normAutofit fontScale="92500" lnSpcReduction="20000"/>
          </a:bodyPr>
          <a:lstStyle/>
          <a:p>
            <a:fld id="{B6F15528-21DE-4FAA-801E-634DDDAF4B2B}" type="slidenum">
              <a:rPr lang="en-US" smtClean="0"/>
              <a:t>17</a:t>
            </a:fld>
            <a:endParaRPr lang="en-US"/>
          </a:p>
        </p:txBody>
      </p:sp>
      <p:sp>
        <p:nvSpPr>
          <p:cNvPr id="3" name="TextBox 2"/>
          <p:cNvSpPr txBox="1"/>
          <p:nvPr/>
        </p:nvSpPr>
        <p:spPr>
          <a:xfrm>
            <a:off x="4886035" y="1043708"/>
            <a:ext cx="3038765" cy="984885"/>
          </a:xfrm>
          <a:prstGeom prst="rect">
            <a:avLst/>
          </a:prstGeom>
          <a:noFill/>
        </p:spPr>
        <p:txBody>
          <a:bodyPr wrap="square" rtlCol="0">
            <a:spAutoFit/>
          </a:bodyPr>
          <a:lstStyle/>
          <a:p>
            <a:r>
              <a:rPr lang="en-US" sz="4000" b="1" dirty="0" smtClean="0">
                <a:latin typeface="Times New Roman" panose="02020603050405020304" pitchFamily="18" charset="0"/>
                <a:cs typeface="Times New Roman" panose="02020603050405020304" pitchFamily="18" charset="0"/>
              </a:rPr>
              <a:t>Conclusion</a:t>
            </a:r>
            <a:endParaRPr lang="en-IN" sz="4000" b="1" dirty="0">
              <a:latin typeface="Times New Roman" panose="02020603050405020304" pitchFamily="18" charset="0"/>
              <a:cs typeface="Times New Roman" panose="02020603050405020304" pitchFamily="18" charset="0"/>
            </a:endParaRPr>
          </a:p>
          <a:p>
            <a:endParaRPr lang="en-IN" dirty="0"/>
          </a:p>
        </p:txBody>
      </p:sp>
      <p:sp>
        <p:nvSpPr>
          <p:cNvPr id="4" name="TextBox 3"/>
          <p:cNvSpPr txBox="1"/>
          <p:nvPr/>
        </p:nvSpPr>
        <p:spPr>
          <a:xfrm>
            <a:off x="2780145" y="2133600"/>
            <a:ext cx="7777019" cy="3416320"/>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This system is designed in such a way that can understood by any of the user it is</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easy to understand we can perform any type of task by using voice commands. To perform a task, we need to give the voice commands. </a:t>
            </a:r>
          </a:p>
          <a:p>
            <a:pPr algn="just"/>
            <a:r>
              <a:rPr lang="en-IN" dirty="0">
                <a:latin typeface="Times New Roman" panose="02020603050405020304" pitchFamily="18" charset="0"/>
                <a:cs typeface="Times New Roman" panose="02020603050405020304" pitchFamily="18" charset="0"/>
              </a:rPr>
              <a:t> </a:t>
            </a:r>
          </a:p>
          <a:p>
            <a:pPr algn="just"/>
            <a:r>
              <a:rPr lang="en-IN" dirty="0">
                <a:latin typeface="Times New Roman" panose="02020603050405020304" pitchFamily="18" charset="0"/>
                <a:cs typeface="Times New Roman" panose="02020603050405020304" pitchFamily="18" charset="0"/>
              </a:rPr>
              <a:t>Following are the conclusions can be deducted from the development of the project </a:t>
            </a:r>
          </a:p>
          <a:p>
            <a:pPr marL="285750" lvl="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Open Applications </a:t>
            </a:r>
          </a:p>
          <a:p>
            <a:pPr marL="285750" lvl="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Open Websites </a:t>
            </a:r>
          </a:p>
          <a:p>
            <a:pPr marL="285750" lvl="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Send Emails </a:t>
            </a:r>
          </a:p>
          <a:p>
            <a:pPr marL="285750" lvl="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et news </a:t>
            </a:r>
          </a:p>
          <a:p>
            <a:pPr marL="285750" lvl="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Play music </a:t>
            </a:r>
          </a:p>
          <a:p>
            <a:endParaRPr lang="en-IN" dirty="0"/>
          </a:p>
        </p:txBody>
      </p:sp>
    </p:spTree>
    <p:extLst>
      <p:ext uri="{BB962C8B-B14F-4D97-AF65-F5344CB8AC3E}">
        <p14:creationId xmlns:p14="http://schemas.microsoft.com/office/powerpoint/2010/main" val="10893530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t>18</a:t>
            </a:fld>
            <a:endParaRPr lang="en-US"/>
          </a:p>
        </p:txBody>
      </p:sp>
      <p:sp>
        <p:nvSpPr>
          <p:cNvPr id="4" name="TextBox 3"/>
          <p:cNvSpPr txBox="1"/>
          <p:nvPr/>
        </p:nvSpPr>
        <p:spPr>
          <a:xfrm>
            <a:off x="1006764" y="1568851"/>
            <a:ext cx="10883904" cy="1862048"/>
          </a:xfrm>
          <a:prstGeom prst="rect">
            <a:avLst/>
          </a:prstGeom>
          <a:noFill/>
        </p:spPr>
        <p:txBody>
          <a:bodyPr wrap="square" rtlCol="0">
            <a:spAutoFit/>
          </a:bodyPr>
          <a:lstStyle/>
          <a:p>
            <a:r>
              <a:rPr lang="en-US" sz="115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 !</a:t>
            </a:r>
            <a:endParaRPr lang="en-IN" sz="115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0705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2130A-2DBC-3C76-D5AF-55B7E41D3F1F}"/>
              </a:ext>
            </a:extLst>
          </p:cNvPr>
          <p:cNvSpPr>
            <a:spLocks noGrp="1"/>
          </p:cNvSpPr>
          <p:nvPr>
            <p:ph type="ctrTitle"/>
          </p:nvPr>
        </p:nvSpPr>
        <p:spPr>
          <a:xfrm>
            <a:off x="4010082" y="386727"/>
            <a:ext cx="3665335" cy="1626800"/>
          </a:xfrm>
        </p:spPr>
        <p:txBody>
          <a:bodyPr>
            <a:noAutofit/>
          </a:bodyPr>
          <a:lstStyle/>
          <a:p>
            <a:r>
              <a:rPr lang="en-US" sz="4000" b="1" kern="1200" cap="none" dirty="0" smtClean="0">
                <a:solidFill>
                  <a:srgbClr val="000000"/>
                </a:solidFill>
                <a:effectLst/>
                <a:latin typeface="Times New Roman" panose="02020603050405020304" pitchFamily="18" charset="0"/>
                <a:cs typeface="Times New Roman" panose="02020603050405020304" pitchFamily="18" charset="0"/>
              </a:rPr>
              <a:t>OBJECTIVE</a:t>
            </a: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D6294D7-BCA9-66C6-A3A8-07EAF20FC5EA}"/>
              </a:ext>
            </a:extLst>
          </p:cNvPr>
          <p:cNvSpPr>
            <a:spLocks noGrp="1"/>
          </p:cNvSpPr>
          <p:nvPr>
            <p:ph type="subTitle" idx="1"/>
          </p:nvPr>
        </p:nvSpPr>
        <p:spPr>
          <a:xfrm>
            <a:off x="2678546" y="2013527"/>
            <a:ext cx="7407563" cy="2992290"/>
          </a:xfrm>
        </p:spPr>
        <p:txBody>
          <a:bodyPr/>
          <a:lstStyle/>
          <a:p>
            <a:pPr algn="just" rtl="0" eaLnBrk="1" latinLnBrk="0" hangingPunct="1">
              <a:lnSpc>
                <a:spcPct val="90000"/>
              </a:lnSpc>
              <a:spcBef>
                <a:spcPts val="1000"/>
              </a:spcBef>
              <a:spcAft>
                <a:spcPts val="0"/>
              </a:spcAft>
              <a:buClrTx/>
              <a:buSzPts val="3200"/>
            </a:pPr>
            <a:endParaRPr lang="en-US" sz="1800" kern="1200" cap="none" dirty="0" smtClean="0">
              <a:solidFill>
                <a:srgbClr val="000000"/>
              </a:solidFill>
              <a:effectLst/>
              <a:latin typeface="Times New Roman" panose="02020603050405020304" pitchFamily="18" charset="0"/>
              <a:cs typeface="Times New Roman" panose="02020603050405020304" pitchFamily="18" charset="0"/>
            </a:endParaRPr>
          </a:p>
          <a:p>
            <a:pPr marL="285750" indent="-285750" algn="just" rtl="0" eaLnBrk="1" latinLnBrk="0" hangingPunct="1">
              <a:lnSpc>
                <a:spcPct val="90000"/>
              </a:lnSpc>
              <a:spcBef>
                <a:spcPts val="1000"/>
              </a:spcBef>
              <a:spcAft>
                <a:spcPts val="0"/>
              </a:spcAft>
              <a:buClrTx/>
              <a:buSzPts val="3200"/>
              <a:buFont typeface="Arial" panose="020B0604020202020204" pitchFamily="34" charset="0"/>
              <a:buChar char="•"/>
            </a:pPr>
            <a:r>
              <a:rPr lang="en-US" sz="1800" kern="1200" cap="none" dirty="0" smtClean="0">
                <a:solidFill>
                  <a:srgbClr val="000000"/>
                </a:solidFill>
                <a:effectLst/>
                <a:latin typeface="Times New Roman" panose="02020603050405020304" pitchFamily="18" charset="0"/>
                <a:cs typeface="Times New Roman" panose="02020603050405020304" pitchFamily="18" charset="0"/>
              </a:rPr>
              <a:t>Creating a system that can be control by using voice commands</a:t>
            </a:r>
          </a:p>
          <a:p>
            <a:pPr marL="285750" indent="-285750" algn="just" rtl="0" eaLnBrk="1" latinLnBrk="0" hangingPunct="1">
              <a:lnSpc>
                <a:spcPct val="90000"/>
              </a:lnSpc>
              <a:spcBef>
                <a:spcPts val="1000"/>
              </a:spcBef>
              <a:spcAft>
                <a:spcPts val="0"/>
              </a:spcAft>
              <a:buClrTx/>
              <a:buSzPts val="3200"/>
              <a:buFont typeface="Arial" panose="020B0604020202020204" pitchFamily="34" charset="0"/>
              <a:buChar char="•"/>
            </a:pPr>
            <a:r>
              <a:rPr lang="en-GB" sz="1800" cap="none" dirty="0" smtClean="0">
                <a:solidFill>
                  <a:schemeClr val="tx1"/>
                </a:solidFill>
                <a:latin typeface="Times New Roman" panose="02020603050405020304" pitchFamily="18" charset="0"/>
                <a:cs typeface="Times New Roman" panose="02020603050405020304" pitchFamily="18" charset="0"/>
              </a:rPr>
              <a:t>Using the technology, the device synthesises the user's message, breaks it down, evaluates it, and offers a meaningful response in return.</a:t>
            </a:r>
            <a:endParaRPr lang="en-IN" sz="1800" cap="none" dirty="0" smtClean="0">
              <a:solidFill>
                <a:schemeClr val="tx1"/>
              </a:solidFill>
              <a:latin typeface="Times New Roman" panose="02020603050405020304" pitchFamily="18" charset="0"/>
              <a:cs typeface="Times New Roman" panose="02020603050405020304" pitchFamily="18" charset="0"/>
            </a:endParaRPr>
          </a:p>
          <a:p>
            <a:pPr marL="285750" indent="-285750" algn="just" rtl="0" eaLnBrk="1" latinLnBrk="0" hangingPunct="1">
              <a:lnSpc>
                <a:spcPct val="90000"/>
              </a:lnSpc>
              <a:spcBef>
                <a:spcPts val="1000"/>
              </a:spcBef>
              <a:spcAft>
                <a:spcPts val="0"/>
              </a:spcAft>
              <a:buClrTx/>
              <a:buSzPts val="3200"/>
              <a:buFont typeface="Arial" panose="020B0604020202020204" pitchFamily="34" charset="0"/>
              <a:buChar char="•"/>
            </a:pPr>
            <a:r>
              <a:rPr lang="en-US" sz="1800" kern="1200" cap="none" dirty="0" smtClean="0">
                <a:solidFill>
                  <a:srgbClr val="000000"/>
                </a:solidFill>
                <a:effectLst/>
                <a:latin typeface="Times New Roman" panose="02020603050405020304" pitchFamily="18" charset="0"/>
                <a:cs typeface="Times New Roman" panose="02020603050405020304" pitchFamily="18" charset="0"/>
              </a:rPr>
              <a:t>In this system we can perform various type of task by using voice commands. Creating a system that can be control by using voice commands</a:t>
            </a: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8107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DE19B-84C4-495C-83FB-67B109593244}"/>
              </a:ext>
            </a:extLst>
          </p:cNvPr>
          <p:cNvSpPr>
            <a:spLocks noGrp="1"/>
          </p:cNvSpPr>
          <p:nvPr/>
        </p:nvSpPr>
        <p:spPr>
          <a:xfrm>
            <a:off x="3980872" y="980902"/>
            <a:ext cx="6865501" cy="6562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4000" b="1" dirty="0" smtClean="0">
                <a:latin typeface="Times New Roman" panose="02020603050405020304" pitchFamily="18" charset="0"/>
                <a:cs typeface="Times New Roman" panose="02020603050405020304" pitchFamily="18" charset="0"/>
              </a:rPr>
              <a:t>EXISTING SYSTEM</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948EA2-51A0-4B53-858B-FD1F784FD6BF}"/>
              </a:ext>
            </a:extLst>
          </p:cNvPr>
          <p:cNvSpPr>
            <a:spLocks noGrp="1"/>
          </p:cNvSpPr>
          <p:nvPr/>
        </p:nvSpPr>
        <p:spPr>
          <a:xfrm>
            <a:off x="2715490" y="1997340"/>
            <a:ext cx="8130883" cy="29276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en-US" sz="1800" b="0" i="0" u="none" strike="noStrike" baseline="0" dirty="0">
                <a:latin typeface="Times New Roman" panose="02020603050405020304" pitchFamily="18" charset="0"/>
                <a:cs typeface="Times New Roman" panose="02020603050405020304" pitchFamily="18" charset="0"/>
              </a:rPr>
              <a:t>In the Existing System we can perform various tasks by using input devices as like mouse, keyboard, etc</a:t>
            </a:r>
            <a:r>
              <a:rPr lang="en-US" sz="1800" b="0" i="0" u="none" strike="noStrike" baseline="0" dirty="0" smtClean="0">
                <a:latin typeface="Times New Roman" panose="02020603050405020304" pitchFamily="18" charset="0"/>
                <a:cs typeface="Times New Roman" panose="02020603050405020304" pitchFamily="18" charset="0"/>
              </a:rPr>
              <a:t>.</a:t>
            </a:r>
            <a:endParaRPr lang="en-US" sz="1800" b="0" i="0" u="none" strike="noStrike" baseline="0" dirty="0">
              <a:latin typeface="Times New Roman" panose="02020603050405020304" pitchFamily="18" charset="0"/>
              <a:cs typeface="Times New Roman" panose="02020603050405020304" pitchFamily="18" charset="0"/>
            </a:endParaRPr>
          </a:p>
          <a:p>
            <a:pPr algn="just">
              <a:lnSpc>
                <a:spcPct val="120000"/>
              </a:lnSpc>
            </a:pPr>
            <a:r>
              <a:rPr lang="en-US" sz="1800" b="0" i="0" u="none" strike="noStrike" baseline="0" dirty="0">
                <a:latin typeface="Times New Roman" panose="02020603050405020304" pitchFamily="18" charset="0"/>
                <a:cs typeface="Times New Roman" panose="02020603050405020304" pitchFamily="18" charset="0"/>
              </a:rPr>
              <a:t> We need to interact physically with the system. </a:t>
            </a:r>
          </a:p>
          <a:p>
            <a:pPr algn="just">
              <a:lnSpc>
                <a:spcPct val="120000"/>
              </a:lnSpc>
            </a:pPr>
            <a:r>
              <a:rPr lang="en-US" sz="1800" b="0" i="0" u="none" strike="noStrike" baseline="0" dirty="0">
                <a:latin typeface="Times New Roman" panose="02020603050405020304" pitchFamily="18" charset="0"/>
                <a:cs typeface="Times New Roman" panose="02020603050405020304" pitchFamily="18" charset="0"/>
              </a:rPr>
              <a:t>Some time it is difficult to interact physically with the system as well as a person with physical disability it is difficult to </a:t>
            </a:r>
            <a:r>
              <a:rPr lang="en-US" sz="1800" dirty="0">
                <a:latin typeface="Times New Roman" panose="02020603050405020304" pitchFamily="18" charset="0"/>
                <a:cs typeface="Times New Roman" panose="02020603050405020304" pitchFamily="18" charset="0"/>
              </a:rPr>
              <a:t>physically interact with the system</a:t>
            </a:r>
          </a:p>
        </p:txBody>
      </p:sp>
    </p:spTree>
    <p:extLst>
      <p:ext uri="{BB962C8B-B14F-4D97-AF65-F5344CB8AC3E}">
        <p14:creationId xmlns:p14="http://schemas.microsoft.com/office/powerpoint/2010/main" val="420990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DE19B-84C4-495C-83FB-67B109593244}"/>
              </a:ext>
            </a:extLst>
          </p:cNvPr>
          <p:cNvSpPr>
            <a:spLocks noGrp="1"/>
          </p:cNvSpPr>
          <p:nvPr/>
        </p:nvSpPr>
        <p:spPr>
          <a:xfrm>
            <a:off x="4193309" y="831274"/>
            <a:ext cx="7929725" cy="8772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4000" b="1" dirty="0" smtClean="0">
                <a:latin typeface="Times New Roman" panose="02020603050405020304" pitchFamily="18" charset="0"/>
                <a:cs typeface="Times New Roman" panose="02020603050405020304" pitchFamily="18" charset="0"/>
              </a:rPr>
              <a:t>PROPOSED SYSTEM</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948EA2-51A0-4B53-858B-FD1F784FD6BF}"/>
              </a:ext>
            </a:extLst>
          </p:cNvPr>
          <p:cNvSpPr>
            <a:spLocks noGrp="1"/>
          </p:cNvSpPr>
          <p:nvPr/>
        </p:nvSpPr>
        <p:spPr>
          <a:xfrm>
            <a:off x="2493819" y="2122133"/>
            <a:ext cx="7583054" cy="33938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b="0" i="0" u="none" strike="noStrike" baseline="0" dirty="0">
                <a:solidFill>
                  <a:srgbClr val="000000"/>
                </a:solidFill>
                <a:latin typeface="Times New Roman" panose="02020603050405020304" pitchFamily="18" charset="0"/>
                <a:cs typeface="Times New Roman" panose="02020603050405020304" pitchFamily="18" charset="0"/>
              </a:rPr>
              <a:t>Provide the voice input to the system throw microphone analyze that voice &amp; perform the task as per the </a:t>
            </a:r>
            <a:r>
              <a:rPr lang="en-US" sz="1800" b="0" i="0" u="none" strike="noStrike" baseline="0" dirty="0" smtClean="0">
                <a:solidFill>
                  <a:srgbClr val="000000"/>
                </a:solidFill>
                <a:latin typeface="Times New Roman" panose="02020603050405020304" pitchFamily="18" charset="0"/>
                <a:cs typeface="Times New Roman" panose="02020603050405020304" pitchFamily="18" charset="0"/>
              </a:rPr>
              <a:t>command</a:t>
            </a:r>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r>
              <a:rPr lang="en-US" sz="1800" b="0" i="0" u="none" strike="noStrike" baseline="0" dirty="0">
                <a:solidFill>
                  <a:srgbClr val="000000"/>
                </a:solidFill>
                <a:latin typeface="Times New Roman" panose="02020603050405020304" pitchFamily="18" charset="0"/>
                <a:cs typeface="Times New Roman" panose="02020603050405020304" pitchFamily="18" charset="0"/>
              </a:rPr>
              <a:t>We can give voice to perform specific task &amp; the result will be displayed on the screen. </a:t>
            </a:r>
          </a:p>
          <a:p>
            <a:pPr algn="just"/>
            <a:r>
              <a:rPr lang="en-US" sz="1800" b="0" i="0" u="none" strike="noStrike" baseline="0" dirty="0">
                <a:solidFill>
                  <a:srgbClr val="000000"/>
                </a:solidFill>
                <a:latin typeface="Times New Roman" panose="02020603050405020304" pitchFamily="18" charset="0"/>
                <a:cs typeface="Times New Roman" panose="02020603050405020304" pitchFamily="18" charset="0"/>
              </a:rPr>
              <a:t>The physical interaction is less required as compared to the existing system </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91762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2">
            <a:extLst>
              <a:ext uri="{FF2B5EF4-FFF2-40B4-BE49-F238E27FC236}">
                <a16:creationId xmlns:a16="http://schemas.microsoft.com/office/drawing/2014/main" id="{20D59C75-CF57-4970-BE3B-D73E64AC12AF}"/>
              </a:ext>
            </a:extLst>
          </p:cNvPr>
          <p:cNvGraphicFramePr>
            <a:graphicFrameLocks noGrp="1"/>
          </p:cNvGraphicFramePr>
          <p:nvPr>
            <p:extLst>
              <p:ext uri="{D42A27DB-BD31-4B8C-83A1-F6EECF244321}">
                <p14:modId xmlns:p14="http://schemas.microsoft.com/office/powerpoint/2010/main" val="620990146"/>
              </p:ext>
            </p:extLst>
          </p:nvPr>
        </p:nvGraphicFramePr>
        <p:xfrm>
          <a:off x="1274234" y="1232009"/>
          <a:ext cx="9643532"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61BA430-2CD6-6AE7-69B4-385DBA9F5C53}"/>
              </a:ext>
            </a:extLst>
          </p:cNvPr>
          <p:cNvSpPr txBox="1"/>
          <p:nvPr/>
        </p:nvSpPr>
        <p:spPr>
          <a:xfrm rot="10800000" flipV="1">
            <a:off x="5030123" y="1262786"/>
            <a:ext cx="3358342"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Modules </a:t>
            </a:r>
          </a:p>
        </p:txBody>
      </p:sp>
    </p:spTree>
    <p:extLst>
      <p:ext uri="{BB962C8B-B14F-4D97-AF65-F5344CB8AC3E}">
        <p14:creationId xmlns:p14="http://schemas.microsoft.com/office/powerpoint/2010/main" val="3483345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DB7F7D-D682-AC28-88C4-40F786F192F7}"/>
              </a:ext>
            </a:extLst>
          </p:cNvPr>
          <p:cNvSpPr>
            <a:spLocks noGrp="1"/>
          </p:cNvSpPr>
          <p:nvPr>
            <p:ph type="sldNum" sz="quarter" idx="12"/>
          </p:nvPr>
        </p:nvSpPr>
        <p:spPr/>
        <p:txBody>
          <a:bodyPr>
            <a:normAutofit fontScale="92500" lnSpcReduction="20000"/>
          </a:bodyPr>
          <a:lstStyle/>
          <a:p>
            <a:fld id="{B6F15528-21DE-4FAA-801E-634DDDAF4B2B}" type="slidenum">
              <a:rPr lang="en-US" smtClean="0"/>
              <a:t>6</a:t>
            </a:fld>
            <a:endParaRPr lang="en-US"/>
          </a:p>
        </p:txBody>
      </p:sp>
      <p:graphicFrame>
        <p:nvGraphicFramePr>
          <p:cNvPr id="5" name="Content Placeholder 2">
            <a:extLst>
              <a:ext uri="{FF2B5EF4-FFF2-40B4-BE49-F238E27FC236}">
                <a16:creationId xmlns:a16="http://schemas.microsoft.com/office/drawing/2014/main" id="{B840D571-013F-4256-8FA7-B3A34AD04EEF}"/>
              </a:ext>
            </a:extLst>
          </p:cNvPr>
          <p:cNvGraphicFramePr>
            <a:graphicFrameLocks noGrp="1"/>
          </p:cNvGraphicFramePr>
          <p:nvPr>
            <p:extLst>
              <p:ext uri="{D42A27DB-BD31-4B8C-83A1-F6EECF244321}">
                <p14:modId xmlns:p14="http://schemas.microsoft.com/office/powerpoint/2010/main" val="1827290143"/>
              </p:ext>
            </p:extLst>
          </p:nvPr>
        </p:nvGraphicFramePr>
        <p:xfrm>
          <a:off x="1952106" y="2755728"/>
          <a:ext cx="9186950" cy="1999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A3979758-CA89-6FA8-0B2A-F598F4DA3020}"/>
              </a:ext>
            </a:extLst>
          </p:cNvPr>
          <p:cNvSpPr txBox="1"/>
          <p:nvPr/>
        </p:nvSpPr>
        <p:spPr>
          <a:xfrm rot="10800000" flipV="1">
            <a:off x="4866410" y="1259718"/>
            <a:ext cx="3358342" cy="769441"/>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Modules</a:t>
            </a:r>
            <a:r>
              <a:rPr lang="en-IN" sz="4400" b="1" dirty="0"/>
              <a:t> </a:t>
            </a:r>
          </a:p>
        </p:txBody>
      </p:sp>
    </p:spTree>
    <p:extLst>
      <p:ext uri="{BB962C8B-B14F-4D97-AF65-F5344CB8AC3E}">
        <p14:creationId xmlns:p14="http://schemas.microsoft.com/office/powerpoint/2010/main" val="3948064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6AF5495-83D9-319C-403E-2C1D737560AB}"/>
              </a:ext>
            </a:extLst>
          </p:cNvPr>
          <p:cNvSpPr>
            <a:spLocks noGrp="1"/>
          </p:cNvSpPr>
          <p:nvPr>
            <p:ph type="sldNum" sz="quarter" idx="12"/>
          </p:nvPr>
        </p:nvSpPr>
        <p:spPr/>
        <p:txBody>
          <a:bodyPr>
            <a:normAutofit fontScale="92500" lnSpcReduction="20000"/>
          </a:bodyPr>
          <a:lstStyle/>
          <a:p>
            <a:fld id="{B6F15528-21DE-4FAA-801E-634DDDAF4B2B}" type="slidenum">
              <a:rPr lang="en-US" smtClean="0"/>
              <a:t>7</a:t>
            </a:fld>
            <a:endParaRPr lang="en-US"/>
          </a:p>
        </p:txBody>
      </p:sp>
      <p:sp>
        <p:nvSpPr>
          <p:cNvPr id="3" name="Title 1">
            <a:extLst>
              <a:ext uri="{FF2B5EF4-FFF2-40B4-BE49-F238E27FC236}">
                <a16:creationId xmlns:a16="http://schemas.microsoft.com/office/drawing/2014/main" id="{EA3DE19B-84C4-495C-83FB-67B109593244}"/>
              </a:ext>
            </a:extLst>
          </p:cNvPr>
          <p:cNvSpPr>
            <a:spLocks noGrp="1"/>
          </p:cNvSpPr>
          <p:nvPr/>
        </p:nvSpPr>
        <p:spPr>
          <a:xfrm>
            <a:off x="3872500" y="313773"/>
            <a:ext cx="5160664" cy="8889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latin typeface="Times New Roman" panose="02020603050405020304" pitchFamily="18" charset="0"/>
                <a:ea typeface="+mn-ea"/>
                <a:cs typeface="Times New Roman" panose="02020603050405020304" pitchFamily="18" charset="0"/>
              </a:rPr>
              <a:t>Module Specification</a:t>
            </a:r>
            <a:endParaRPr lang="en-IN" sz="4000" b="1" dirty="0">
              <a:latin typeface="Times New Roman" panose="02020603050405020304" pitchFamily="18" charset="0"/>
              <a:ea typeface="+mn-ea"/>
              <a:cs typeface="Times New Roman" panose="02020603050405020304" pitchFamily="18" charset="0"/>
            </a:endParaRPr>
          </a:p>
        </p:txBody>
      </p:sp>
      <p:sp>
        <p:nvSpPr>
          <p:cNvPr id="4" name="Content Placeholder 2">
            <a:extLst>
              <a:ext uri="{FF2B5EF4-FFF2-40B4-BE49-F238E27FC236}">
                <a16:creationId xmlns:a16="http://schemas.microsoft.com/office/drawing/2014/main" id="{15948EA2-51A0-4B53-858B-FD1F784FD6BF}"/>
              </a:ext>
            </a:extLst>
          </p:cNvPr>
          <p:cNvSpPr>
            <a:spLocks noGrp="1"/>
          </p:cNvSpPr>
          <p:nvPr/>
        </p:nvSpPr>
        <p:spPr>
          <a:xfrm>
            <a:off x="1422400" y="1636858"/>
            <a:ext cx="10137832" cy="39659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IN" sz="1800" b="0" i="0" u="none" strike="noStrike" baseline="0" dirty="0">
              <a:solidFill>
                <a:srgbClr val="000000"/>
              </a:solidFill>
              <a:latin typeface="Times New Roman" panose="02020603050405020304" pitchFamily="18" charset="0"/>
            </a:endParaRPr>
          </a:p>
          <a:p>
            <a:pPr>
              <a:lnSpc>
                <a:spcPct val="100000"/>
              </a:lnSpc>
            </a:pPr>
            <a:r>
              <a:rPr lang="en-IN" b="1" dirty="0">
                <a:solidFill>
                  <a:srgbClr val="000000"/>
                </a:solidFill>
                <a:latin typeface="Times New Roman" panose="02020603050405020304" pitchFamily="18" charset="0"/>
              </a:rPr>
              <a:t>Audio Visualization </a:t>
            </a:r>
          </a:p>
          <a:p>
            <a:pPr lvl="1"/>
            <a:r>
              <a:rPr lang="en-US" sz="1900" dirty="0">
                <a:solidFill>
                  <a:srgbClr val="000000"/>
                </a:solidFill>
                <a:latin typeface="Times New Roman" panose="02020603050405020304" pitchFamily="18" charset="0"/>
                <a:cs typeface="Times New Roman" panose="02020603050405020304" pitchFamily="18" charset="0"/>
              </a:rPr>
              <a:t>Using this module, we can Show getting audio by the system in the bar/graphical </a:t>
            </a:r>
            <a:r>
              <a:rPr lang="en-US" sz="1900" dirty="0" smtClean="0">
                <a:solidFill>
                  <a:srgbClr val="000000"/>
                </a:solidFill>
                <a:latin typeface="Times New Roman" panose="02020603050405020304" pitchFamily="18" charset="0"/>
                <a:cs typeface="Times New Roman" panose="02020603050405020304" pitchFamily="18" charset="0"/>
              </a:rPr>
              <a:t>view.</a:t>
            </a:r>
            <a:endParaRPr lang="en-IN" sz="1800" b="0" i="0" u="none" strike="noStrike" baseline="0" dirty="0">
              <a:solidFill>
                <a:srgbClr val="000000"/>
              </a:solidFill>
              <a:latin typeface="Times New Roman" panose="02020603050405020304" pitchFamily="18" charset="0"/>
            </a:endParaRPr>
          </a:p>
          <a:p>
            <a:r>
              <a:rPr lang="en-IN" b="1" i="0" u="none" strike="noStrike" baseline="0" dirty="0">
                <a:solidFill>
                  <a:srgbClr val="000000"/>
                </a:solidFill>
                <a:latin typeface="Times New Roman" panose="02020603050405020304" pitchFamily="18" charset="0"/>
              </a:rPr>
              <a:t>Reading/Writing</a:t>
            </a:r>
            <a:r>
              <a:rPr lang="en-IN" b="0" i="0" u="none" strike="noStrike" baseline="0" dirty="0">
                <a:solidFill>
                  <a:srgbClr val="000000"/>
                </a:solidFill>
                <a:latin typeface="Times New Roman" panose="02020603050405020304" pitchFamily="18" charset="0"/>
              </a:rPr>
              <a:t> </a:t>
            </a:r>
          </a:p>
          <a:p>
            <a:pPr lvl="1"/>
            <a:r>
              <a:rPr lang="en-US" sz="1900" dirty="0">
                <a:solidFill>
                  <a:srgbClr val="000000"/>
                </a:solidFill>
                <a:latin typeface="Times New Roman" panose="02020603050405020304" pitchFamily="18" charset="0"/>
                <a:cs typeface="Times New Roman" panose="02020603050405020304" pitchFamily="18" charset="0"/>
              </a:rPr>
              <a:t>Using this module, we can read any file with our system, we can read the copied clipboard text. We can write the word file or the text file using our audio/ voice command </a:t>
            </a:r>
          </a:p>
          <a:p>
            <a:pPr algn="l"/>
            <a:endParaRPr lang="en-IN" sz="1800" b="0" i="0" u="none" strike="noStrike" baseline="0" dirty="0">
              <a:solidFill>
                <a:srgbClr val="000000"/>
              </a:solidFill>
              <a:latin typeface="Times New Roman" panose="02020603050405020304" pitchFamily="18" charset="0"/>
            </a:endParaRPr>
          </a:p>
          <a:p>
            <a:r>
              <a:rPr lang="en-IN" b="1" dirty="0">
                <a:solidFill>
                  <a:srgbClr val="000000"/>
                </a:solidFill>
                <a:latin typeface="Times New Roman" panose="02020603050405020304" pitchFamily="18" charset="0"/>
              </a:rPr>
              <a:t>Chat Bot </a:t>
            </a:r>
          </a:p>
          <a:p>
            <a:pPr lvl="1"/>
            <a:r>
              <a:rPr lang="en-US" sz="1900" dirty="0">
                <a:solidFill>
                  <a:srgbClr val="000000"/>
                </a:solidFill>
                <a:latin typeface="Times New Roman" panose="02020603050405020304" pitchFamily="18" charset="0"/>
                <a:cs typeface="Times New Roman" panose="02020603050405020304" pitchFamily="18" charset="0"/>
              </a:rPr>
              <a:t>Using this module, answer the user’s question with the machine learning </a:t>
            </a:r>
          </a:p>
        </p:txBody>
      </p:sp>
    </p:spTree>
    <p:extLst>
      <p:ext uri="{BB962C8B-B14F-4D97-AF65-F5344CB8AC3E}">
        <p14:creationId xmlns:p14="http://schemas.microsoft.com/office/powerpoint/2010/main" val="19157505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31ECE71-FCE4-2D17-51C4-A516B97A1ADC}"/>
              </a:ext>
            </a:extLst>
          </p:cNvPr>
          <p:cNvSpPr>
            <a:spLocks noGrp="1"/>
          </p:cNvSpPr>
          <p:nvPr>
            <p:ph type="sldNum" sz="quarter" idx="12"/>
          </p:nvPr>
        </p:nvSpPr>
        <p:spPr/>
        <p:txBody>
          <a:bodyPr>
            <a:normAutofit fontScale="92500" lnSpcReduction="20000"/>
          </a:bodyPr>
          <a:lstStyle/>
          <a:p>
            <a:fld id="{B6F15528-21DE-4FAA-801E-634DDDAF4B2B}" type="slidenum">
              <a:rPr lang="en-US" smtClean="0"/>
              <a:t>8</a:t>
            </a:fld>
            <a:endParaRPr lang="en-US"/>
          </a:p>
        </p:txBody>
      </p:sp>
      <p:sp>
        <p:nvSpPr>
          <p:cNvPr id="3" name="Content Placeholder 2">
            <a:extLst>
              <a:ext uri="{FF2B5EF4-FFF2-40B4-BE49-F238E27FC236}">
                <a16:creationId xmlns:a16="http://schemas.microsoft.com/office/drawing/2014/main" id="{15948EA2-51A0-4B53-858B-FD1F784FD6BF}"/>
              </a:ext>
            </a:extLst>
          </p:cNvPr>
          <p:cNvSpPr>
            <a:spLocks noGrp="1"/>
          </p:cNvSpPr>
          <p:nvPr/>
        </p:nvSpPr>
        <p:spPr>
          <a:xfrm>
            <a:off x="1542472" y="1182133"/>
            <a:ext cx="9097819"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3000" b="1" i="0" u="none" strike="noStrike" baseline="0" dirty="0" smtClean="0">
              <a:solidFill>
                <a:srgbClr val="000000"/>
              </a:solidFill>
              <a:latin typeface="Times New Roman" panose="02020603050405020304" pitchFamily="18" charset="0"/>
            </a:endParaRPr>
          </a:p>
          <a:p>
            <a:r>
              <a:rPr lang="en-IN" sz="3000" b="1" i="0" u="none" strike="noStrike" baseline="0" dirty="0" smtClean="0">
                <a:solidFill>
                  <a:srgbClr val="000000"/>
                </a:solidFill>
                <a:latin typeface="Times New Roman" panose="02020603050405020304" pitchFamily="18" charset="0"/>
              </a:rPr>
              <a:t>Working </a:t>
            </a:r>
            <a:r>
              <a:rPr lang="en-IN" sz="3000" b="1" i="0" u="none" strike="noStrike" baseline="0" dirty="0">
                <a:solidFill>
                  <a:srgbClr val="000000"/>
                </a:solidFill>
                <a:latin typeface="Times New Roman" panose="02020603050405020304" pitchFamily="18" charset="0"/>
              </a:rPr>
              <a:t>in Website </a:t>
            </a:r>
            <a:endParaRPr lang="en-IN" sz="3000" b="0" i="0" u="none" strike="noStrike" baseline="0" dirty="0">
              <a:solidFill>
                <a:srgbClr val="000000"/>
              </a:solidFill>
              <a:latin typeface="Times New Roman" panose="02020603050405020304" pitchFamily="18" charset="0"/>
            </a:endParaRPr>
          </a:p>
          <a:p>
            <a:pPr lvl="1"/>
            <a:r>
              <a:rPr lang="en-US" sz="1900" dirty="0">
                <a:solidFill>
                  <a:srgbClr val="000000"/>
                </a:solidFill>
                <a:latin typeface="Times New Roman" panose="02020603050405020304" pitchFamily="18" charset="0"/>
                <a:cs typeface="Times New Roman" panose="02020603050405020304" pitchFamily="18" charset="0"/>
              </a:rPr>
              <a:t>This is updated version of previous program module; in previous program module we can search only for website not on the website using this module we can search any specific page of the web site </a:t>
            </a:r>
          </a:p>
          <a:p>
            <a:pPr lvl="1"/>
            <a:r>
              <a:rPr lang="en-US" sz="1900" dirty="0">
                <a:solidFill>
                  <a:srgbClr val="000000"/>
                </a:solidFill>
                <a:latin typeface="Times New Roman" panose="02020603050405020304" pitchFamily="18" charset="0"/>
                <a:cs typeface="Times New Roman" panose="02020603050405020304" pitchFamily="18" charset="0"/>
              </a:rPr>
              <a:t>E. g. Open YouTube Subscription </a:t>
            </a:r>
            <a:endParaRPr lang="en-IN" sz="19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04747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t>9</a:t>
            </a:fld>
            <a:endParaRPr lang="en-US"/>
          </a:p>
        </p:txBody>
      </p:sp>
      <p:sp>
        <p:nvSpPr>
          <p:cNvPr id="3" name="TextBox 2"/>
          <p:cNvSpPr txBox="1"/>
          <p:nvPr/>
        </p:nvSpPr>
        <p:spPr>
          <a:xfrm>
            <a:off x="1616363" y="1302327"/>
            <a:ext cx="8793019" cy="3600986"/>
          </a:xfrm>
          <a:prstGeom prst="rect">
            <a:avLst/>
          </a:prstGeom>
          <a:noFill/>
        </p:spPr>
        <p:txBody>
          <a:bodyPr wrap="square" rtlCol="0">
            <a:spAutoFit/>
          </a:bodyPr>
          <a:lstStyle/>
          <a:p>
            <a:r>
              <a:rPr lang="en-US" sz="1900" dirty="0" smtClean="0">
                <a:solidFill>
                  <a:srgbClr val="000000"/>
                </a:solidFill>
                <a:latin typeface="Times New Roman" panose="02020603050405020304" pitchFamily="18" charset="0"/>
                <a:cs typeface="Times New Roman" panose="02020603050405020304" pitchFamily="18" charset="0"/>
              </a:rPr>
              <a:t> </a:t>
            </a:r>
            <a:endParaRPr lang="en-IN" sz="1900" dirty="0">
              <a:solidFill>
                <a:srgbClr val="000000"/>
              </a:solidFill>
              <a:latin typeface="Times New Roman" panose="02020603050405020304" pitchFamily="18" charset="0"/>
              <a:cs typeface="Times New Roman" panose="02020603050405020304" pitchFamily="18" charset="0"/>
            </a:endParaRPr>
          </a:p>
          <a:p>
            <a:r>
              <a:rPr lang="en-US" sz="1900" b="1" dirty="0" smtClean="0">
                <a:solidFill>
                  <a:srgbClr val="000000"/>
                </a:solidFill>
                <a:latin typeface="Times New Roman" panose="02020603050405020304" pitchFamily="18" charset="0"/>
                <a:cs typeface="Times New Roman" panose="02020603050405020304" pitchFamily="18" charset="0"/>
              </a:rPr>
              <a:t>Hardware</a:t>
            </a:r>
            <a:r>
              <a:rPr lang="en-US" sz="1900" dirty="0" smtClean="0">
                <a:solidFill>
                  <a:srgbClr val="000000"/>
                </a:solidFill>
                <a:latin typeface="Times New Roman" panose="02020603050405020304" pitchFamily="18" charset="0"/>
                <a:cs typeface="Times New Roman" panose="02020603050405020304" pitchFamily="18" charset="0"/>
              </a:rPr>
              <a:t> 		</a:t>
            </a:r>
            <a:r>
              <a:rPr lang="en-US" sz="1900" b="1" dirty="0" smtClean="0">
                <a:solidFill>
                  <a:srgbClr val="000000"/>
                </a:solidFill>
                <a:latin typeface="Times New Roman" panose="02020603050405020304" pitchFamily="18" charset="0"/>
                <a:cs typeface="Times New Roman" panose="02020603050405020304" pitchFamily="18" charset="0"/>
              </a:rPr>
              <a:t>Software</a:t>
            </a:r>
            <a:r>
              <a:rPr lang="en-US" sz="1900" dirty="0" smtClean="0">
                <a:solidFill>
                  <a:srgbClr val="000000"/>
                </a:solidFill>
                <a:latin typeface="Times New Roman" panose="02020603050405020304" pitchFamily="18" charset="0"/>
                <a:cs typeface="Times New Roman" panose="02020603050405020304" pitchFamily="18" charset="0"/>
              </a:rPr>
              <a:t>		</a:t>
            </a:r>
            <a:r>
              <a:rPr lang="en-US" sz="1900" b="1" dirty="0" smtClean="0">
                <a:solidFill>
                  <a:srgbClr val="000000"/>
                </a:solidFill>
                <a:latin typeface="Times New Roman" panose="02020603050405020304" pitchFamily="18" charset="0"/>
                <a:cs typeface="Times New Roman" panose="02020603050405020304" pitchFamily="18" charset="0"/>
              </a:rPr>
              <a:t>Technology </a:t>
            </a:r>
            <a:r>
              <a:rPr lang="en-US" sz="1900" b="1" dirty="0">
                <a:solidFill>
                  <a:srgbClr val="000000"/>
                </a:solidFill>
                <a:latin typeface="Times New Roman" panose="02020603050405020304" pitchFamily="18" charset="0"/>
                <a:cs typeface="Times New Roman" panose="02020603050405020304" pitchFamily="18" charset="0"/>
              </a:rPr>
              <a:t>Used </a:t>
            </a:r>
            <a:endParaRPr lang="en-IN" sz="1900" b="1" dirty="0" smtClean="0">
              <a:solidFill>
                <a:srgbClr val="000000"/>
              </a:solidFill>
              <a:latin typeface="Times New Roman" panose="02020603050405020304" pitchFamily="18" charset="0"/>
              <a:cs typeface="Times New Roman" panose="02020603050405020304" pitchFamily="18" charset="0"/>
            </a:endParaRPr>
          </a:p>
          <a:p>
            <a:r>
              <a:rPr lang="en-US" sz="1900" dirty="0" smtClean="0">
                <a:solidFill>
                  <a:srgbClr val="000000"/>
                </a:solidFill>
                <a:latin typeface="Times New Roman" panose="02020603050405020304" pitchFamily="18" charset="0"/>
                <a:cs typeface="Times New Roman" panose="02020603050405020304" pitchFamily="18" charset="0"/>
              </a:rPr>
              <a:t>• 4 GB Ram 		• Windows 10 	 	•</a:t>
            </a:r>
            <a:r>
              <a:rPr lang="en-IN" sz="1900" dirty="0" smtClean="0">
                <a:solidFill>
                  <a:srgbClr val="000000"/>
                </a:solidFill>
                <a:latin typeface="Times New Roman" panose="02020603050405020304" pitchFamily="18" charset="0"/>
                <a:cs typeface="Times New Roman" panose="02020603050405020304" pitchFamily="18" charset="0"/>
              </a:rPr>
              <a:t> </a:t>
            </a:r>
            <a:r>
              <a:rPr lang="en-US" sz="1900" dirty="0" smtClean="0">
                <a:solidFill>
                  <a:srgbClr val="000000"/>
                </a:solidFill>
                <a:latin typeface="Times New Roman" panose="02020603050405020304" pitchFamily="18" charset="0"/>
                <a:cs typeface="Times New Roman" panose="02020603050405020304" pitchFamily="18" charset="0"/>
              </a:rPr>
              <a:t>Python</a:t>
            </a:r>
            <a:endParaRPr lang="en-IN" sz="1900" dirty="0" smtClean="0">
              <a:solidFill>
                <a:srgbClr val="000000"/>
              </a:solidFill>
              <a:latin typeface="Times New Roman" panose="02020603050405020304" pitchFamily="18" charset="0"/>
              <a:cs typeface="Times New Roman" panose="02020603050405020304" pitchFamily="18" charset="0"/>
            </a:endParaRPr>
          </a:p>
          <a:p>
            <a:r>
              <a:rPr lang="en-US" sz="1900" dirty="0" smtClean="0">
                <a:solidFill>
                  <a:srgbClr val="000000"/>
                </a:solidFill>
                <a:latin typeface="Times New Roman" panose="02020603050405020304" pitchFamily="18" charset="0"/>
                <a:cs typeface="Times New Roman" panose="02020603050405020304" pitchFamily="18" charset="0"/>
              </a:rPr>
              <a:t>• </a:t>
            </a:r>
            <a:r>
              <a:rPr lang="en-US" sz="1900" dirty="0">
                <a:solidFill>
                  <a:srgbClr val="000000"/>
                </a:solidFill>
                <a:latin typeface="Times New Roman" panose="02020603050405020304" pitchFamily="18" charset="0"/>
                <a:cs typeface="Times New Roman" panose="02020603050405020304" pitchFamily="18" charset="0"/>
              </a:rPr>
              <a:t>256 GB hard </a:t>
            </a:r>
            <a:r>
              <a:rPr lang="en-US" sz="1900" dirty="0" smtClean="0">
                <a:solidFill>
                  <a:srgbClr val="000000"/>
                </a:solidFill>
                <a:latin typeface="Times New Roman" panose="02020603050405020304" pitchFamily="18" charset="0"/>
                <a:cs typeface="Times New Roman" panose="02020603050405020304" pitchFamily="18" charset="0"/>
              </a:rPr>
              <a:t>disk</a:t>
            </a:r>
            <a:r>
              <a:rPr lang="en-US" sz="1900" dirty="0">
                <a:solidFill>
                  <a:srgbClr val="000000"/>
                </a:solidFill>
                <a:latin typeface="Times New Roman" panose="02020603050405020304" pitchFamily="18" charset="0"/>
                <a:cs typeface="Times New Roman" panose="02020603050405020304" pitchFamily="18" charset="0"/>
              </a:rPr>
              <a:t>	</a:t>
            </a:r>
            <a:r>
              <a:rPr lang="en-US" sz="1900" dirty="0" smtClean="0">
                <a:solidFill>
                  <a:srgbClr val="000000"/>
                </a:solidFill>
                <a:latin typeface="Times New Roman" panose="02020603050405020304" pitchFamily="18" charset="0"/>
                <a:cs typeface="Times New Roman" panose="02020603050405020304" pitchFamily="18" charset="0"/>
              </a:rPr>
              <a:t>• Python			</a:t>
            </a:r>
            <a:r>
              <a:rPr lang="en-US" sz="1900" dirty="0" smtClean="0">
                <a:solidFill>
                  <a:srgbClr val="000000"/>
                </a:solidFill>
                <a:latin typeface="Times New Roman" panose="02020603050405020304" pitchFamily="18" charset="0"/>
                <a:cs typeface="Times New Roman" panose="02020603050405020304" pitchFamily="18" charset="0"/>
              </a:rPr>
              <a:t>• </a:t>
            </a:r>
            <a:r>
              <a:rPr lang="en-US" sz="1900" dirty="0">
                <a:solidFill>
                  <a:srgbClr val="000000"/>
                </a:solidFill>
                <a:latin typeface="Times New Roman" panose="02020603050405020304" pitchFamily="18" charset="0"/>
                <a:cs typeface="Times New Roman" panose="02020603050405020304" pitchFamily="18" charset="0"/>
              </a:rPr>
              <a:t>PyQt5</a:t>
            </a:r>
            <a:endParaRPr lang="en-IN" sz="1900" dirty="0">
              <a:solidFill>
                <a:srgbClr val="000000"/>
              </a:solidFill>
              <a:latin typeface="Times New Roman" panose="02020603050405020304" pitchFamily="18" charset="0"/>
              <a:cs typeface="Times New Roman" panose="02020603050405020304" pitchFamily="18" charset="0"/>
            </a:endParaRPr>
          </a:p>
          <a:p>
            <a:r>
              <a:rPr lang="en-US" sz="1900" dirty="0">
                <a:solidFill>
                  <a:srgbClr val="000000"/>
                </a:solidFill>
                <a:latin typeface="Times New Roman" panose="02020603050405020304" pitchFamily="18" charset="0"/>
                <a:cs typeface="Times New Roman" panose="02020603050405020304" pitchFamily="18" charset="0"/>
              </a:rPr>
              <a:t>• Microphone </a:t>
            </a:r>
            <a:r>
              <a:rPr lang="en-US" sz="1900" dirty="0" smtClean="0">
                <a:solidFill>
                  <a:srgbClr val="000000"/>
                </a:solidFill>
                <a:latin typeface="Times New Roman" panose="02020603050405020304" pitchFamily="18" charset="0"/>
                <a:cs typeface="Times New Roman" panose="02020603050405020304" pitchFamily="18" charset="0"/>
              </a:rPr>
              <a:t>		• Visual Studio </a:t>
            </a:r>
            <a:r>
              <a:rPr lang="en-US" sz="1900" dirty="0">
                <a:solidFill>
                  <a:srgbClr val="000000"/>
                </a:solidFill>
                <a:latin typeface="Times New Roman" panose="02020603050405020304" pitchFamily="18" charset="0"/>
                <a:cs typeface="Times New Roman" panose="02020603050405020304" pitchFamily="18" charset="0"/>
              </a:rPr>
              <a:t>		</a:t>
            </a:r>
            <a:r>
              <a:rPr lang="en-US" sz="1900" dirty="0" smtClean="0">
                <a:solidFill>
                  <a:srgbClr val="000000"/>
                </a:solidFill>
                <a:latin typeface="Times New Roman" panose="02020603050405020304" pitchFamily="18" charset="0"/>
                <a:cs typeface="Times New Roman" panose="02020603050405020304" pitchFamily="18" charset="0"/>
              </a:rPr>
              <a:t>• </a:t>
            </a:r>
            <a:r>
              <a:rPr lang="en-US" sz="1900" dirty="0" err="1">
                <a:solidFill>
                  <a:srgbClr val="000000"/>
                </a:solidFill>
                <a:latin typeface="Times New Roman" panose="02020603050405020304" pitchFamily="18" charset="0"/>
                <a:cs typeface="Times New Roman" panose="02020603050405020304" pitchFamily="18" charset="0"/>
              </a:rPr>
              <a:t>pygame</a:t>
            </a:r>
            <a:endParaRPr lang="en-IN" sz="1900" dirty="0">
              <a:solidFill>
                <a:srgbClr val="000000"/>
              </a:solidFill>
              <a:latin typeface="Times New Roman" panose="02020603050405020304" pitchFamily="18" charset="0"/>
              <a:cs typeface="Times New Roman" panose="02020603050405020304" pitchFamily="18" charset="0"/>
            </a:endParaRPr>
          </a:p>
          <a:p>
            <a:endParaRPr lang="en-IN" sz="1900" dirty="0">
              <a:solidFill>
                <a:srgbClr val="000000"/>
              </a:solidFill>
              <a:latin typeface="Times New Roman" panose="02020603050405020304" pitchFamily="18" charset="0"/>
              <a:cs typeface="Times New Roman" panose="02020603050405020304" pitchFamily="18" charset="0"/>
            </a:endParaRPr>
          </a:p>
          <a:p>
            <a:r>
              <a:rPr lang="en-US" sz="1900" dirty="0">
                <a:solidFill>
                  <a:srgbClr val="000000"/>
                </a:solidFill>
                <a:latin typeface="Times New Roman" panose="02020603050405020304" pitchFamily="18" charset="0"/>
                <a:cs typeface="Times New Roman" panose="02020603050405020304" pitchFamily="18" charset="0"/>
              </a:rPr>
              <a:t> </a:t>
            </a:r>
            <a:r>
              <a:rPr lang="en-US" sz="1900" dirty="0" smtClean="0">
                <a:solidFill>
                  <a:srgbClr val="000000"/>
                </a:solidFill>
                <a:latin typeface="Times New Roman" panose="02020603050405020304" pitchFamily="18" charset="0"/>
                <a:cs typeface="Times New Roman" panose="02020603050405020304" pitchFamily="18" charset="0"/>
              </a:rPr>
              <a:t> </a:t>
            </a:r>
            <a:endParaRPr lang="en-IN" sz="1900" dirty="0">
              <a:solidFill>
                <a:srgbClr val="000000"/>
              </a:solidFill>
              <a:latin typeface="Times New Roman" panose="02020603050405020304" pitchFamily="18" charset="0"/>
              <a:cs typeface="Times New Roman" panose="02020603050405020304" pitchFamily="18" charset="0"/>
            </a:endParaRPr>
          </a:p>
          <a:p>
            <a:r>
              <a:rPr lang="en-US" sz="1900" b="1" dirty="0">
                <a:solidFill>
                  <a:srgbClr val="000000"/>
                </a:solidFill>
                <a:latin typeface="Times New Roman" panose="02020603050405020304" pitchFamily="18" charset="0"/>
                <a:cs typeface="Times New Roman" panose="02020603050405020304" pitchFamily="18" charset="0"/>
              </a:rPr>
              <a:t>Module Specification </a:t>
            </a:r>
            <a:endParaRPr lang="en-IN" sz="1900" b="1" dirty="0">
              <a:solidFill>
                <a:srgbClr val="000000"/>
              </a:solidFill>
              <a:latin typeface="Times New Roman" panose="02020603050405020304" pitchFamily="18" charset="0"/>
              <a:cs typeface="Times New Roman" panose="02020603050405020304" pitchFamily="18" charset="0"/>
            </a:endParaRPr>
          </a:p>
          <a:p>
            <a:r>
              <a:rPr lang="en-US" sz="1900" dirty="0">
                <a:solidFill>
                  <a:srgbClr val="000000"/>
                </a:solidFill>
                <a:latin typeface="Times New Roman" panose="02020603050405020304" pitchFamily="18" charset="0"/>
                <a:cs typeface="Times New Roman" panose="02020603050405020304" pitchFamily="18" charset="0"/>
              </a:rPr>
              <a:t>➢ Audio Visualization </a:t>
            </a:r>
            <a:endParaRPr lang="en-IN" sz="1900" dirty="0">
              <a:solidFill>
                <a:srgbClr val="000000"/>
              </a:solidFill>
              <a:latin typeface="Times New Roman" panose="02020603050405020304" pitchFamily="18" charset="0"/>
              <a:cs typeface="Times New Roman" panose="02020603050405020304" pitchFamily="18" charset="0"/>
            </a:endParaRPr>
          </a:p>
          <a:p>
            <a:r>
              <a:rPr lang="en-US" sz="1900" dirty="0">
                <a:solidFill>
                  <a:srgbClr val="000000"/>
                </a:solidFill>
                <a:latin typeface="Times New Roman" panose="02020603050405020304" pitchFamily="18" charset="0"/>
                <a:cs typeface="Times New Roman" panose="02020603050405020304" pitchFamily="18" charset="0"/>
              </a:rPr>
              <a:t>➢ Reading and Writing </a:t>
            </a:r>
            <a:endParaRPr lang="en-IN" sz="1900" dirty="0">
              <a:solidFill>
                <a:srgbClr val="000000"/>
              </a:solidFill>
              <a:latin typeface="Times New Roman" panose="02020603050405020304" pitchFamily="18" charset="0"/>
              <a:cs typeface="Times New Roman" panose="02020603050405020304" pitchFamily="18" charset="0"/>
            </a:endParaRPr>
          </a:p>
          <a:p>
            <a:r>
              <a:rPr lang="en-US" sz="1900" dirty="0">
                <a:solidFill>
                  <a:srgbClr val="000000"/>
                </a:solidFill>
                <a:latin typeface="Times New Roman" panose="02020603050405020304" pitchFamily="18" charset="0"/>
                <a:cs typeface="Times New Roman" panose="02020603050405020304" pitchFamily="18" charset="0"/>
              </a:rPr>
              <a:t>➢ Chat-bot </a:t>
            </a:r>
            <a:endParaRPr lang="en-IN" sz="1900" dirty="0">
              <a:solidFill>
                <a:srgbClr val="000000"/>
              </a:solidFill>
              <a:latin typeface="Times New Roman" panose="02020603050405020304" pitchFamily="18" charset="0"/>
              <a:cs typeface="Times New Roman" panose="02020603050405020304" pitchFamily="18" charset="0"/>
            </a:endParaRPr>
          </a:p>
          <a:p>
            <a:r>
              <a:rPr lang="en-US" sz="1900" dirty="0" smtClean="0">
                <a:solidFill>
                  <a:srgbClr val="000000"/>
                </a:solidFill>
                <a:latin typeface="Times New Roman" panose="02020603050405020304" pitchFamily="18" charset="0"/>
                <a:cs typeface="Times New Roman" panose="02020603050405020304" pitchFamily="18" charset="0"/>
              </a:rPr>
              <a:t>➢ </a:t>
            </a:r>
            <a:r>
              <a:rPr lang="en-US" sz="1900" dirty="0">
                <a:solidFill>
                  <a:srgbClr val="000000"/>
                </a:solidFill>
                <a:latin typeface="Times New Roman" panose="02020603050405020304" pitchFamily="18" charset="0"/>
                <a:cs typeface="Times New Roman" panose="02020603050405020304" pitchFamily="18" charset="0"/>
              </a:rPr>
              <a:t>Search in the Website</a:t>
            </a:r>
            <a:endParaRPr lang="en-IN" sz="1900" dirty="0">
              <a:solidFill>
                <a:srgbClr val="00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3454400" y="387927"/>
            <a:ext cx="6954982"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Hardware &amp; Software </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33813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89</TotalTime>
  <Words>404</Words>
  <Application>Microsoft Office PowerPoint</Application>
  <PresentationFormat>Widescreen</PresentationFormat>
  <Paragraphs>89</Paragraphs>
  <Slides>18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Impact</vt:lpstr>
      <vt:lpstr>Times New Roman</vt:lpstr>
      <vt:lpstr>Main Event</vt:lpstr>
      <vt:lpstr>“Voice Assistant”</vt:lpstr>
      <vt:lpstr>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Assistant</dc:title>
  <dc:creator>SHUBHAM</dc:creator>
  <cp:lastModifiedBy>ShubhAjinkya</cp:lastModifiedBy>
  <cp:revision>11</cp:revision>
  <dcterms:modified xsi:type="dcterms:W3CDTF">2022-06-25T05:52:43Z</dcterms:modified>
</cp:coreProperties>
</file>