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D9B74-9CDE-4C0D-9CEE-A2E42A96CD0A}" v="105" dt="2022-03-28T03:33:52.749"/>
    <p1510:client id="{A90B74DD-0BBE-4E86-92B1-1C6CB2854103}" v="6" dt="2022-03-28T02:43:39.935"/>
    <p1510:client id="{B25604D6-7270-4F68-A46B-E4195AF23A72}" v="57" dt="2022-03-28T02:33:53.610"/>
    <p1510:client id="{EC56B4EF-2951-47CF-A12A-28883DAB33CA}" v="49" dt="2022-03-28T02:25:36.153"/>
    <p1510:client id="{F2C7D82D-AF8E-448A-9B13-6E9CF5ED993E}" v="87" dt="2022-03-28T03:16:49.857"/>
    <p1510:client id="{F412FC74-695A-4AFE-B4DC-D80C6E85A6B9}" v="7" dt="2022-03-28T03:21:05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5" d="100"/>
          <a:sy n="5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eopandas.org/en/v0.10.2/getting_started/introduction.html#Concep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2CDC-8115-9ADB-C462-AFF1482C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A572-F814-F70D-59E8-E66F4307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word geospatial is composed of two distinct terms. </a:t>
            </a:r>
            <a:r>
              <a:rPr lang="en-US" b="1" dirty="0">
                <a:ea typeface="+mn-lt"/>
                <a:cs typeface="+mn-lt"/>
              </a:rPr>
              <a:t>Geo </a:t>
            </a:r>
            <a:r>
              <a:rPr lang="en-US" dirty="0">
                <a:ea typeface="+mn-lt"/>
                <a:cs typeface="+mn-lt"/>
              </a:rPr>
              <a:t>means Earth, and </a:t>
            </a:r>
            <a:r>
              <a:rPr lang="en-US" b="1" dirty="0">
                <a:ea typeface="+mn-lt"/>
                <a:cs typeface="+mn-lt"/>
              </a:rPr>
              <a:t>Spatial</a:t>
            </a:r>
            <a:r>
              <a:rPr lang="en-US" dirty="0">
                <a:ea typeface="+mn-lt"/>
                <a:cs typeface="+mn-lt"/>
              </a:rPr>
              <a:t> means relating to or occupying space. </a:t>
            </a:r>
          </a:p>
          <a:p>
            <a:r>
              <a:rPr lang="en-US" dirty="0" err="1">
                <a:ea typeface="+mn-lt"/>
                <a:cs typeface="+mn-lt"/>
              </a:rPr>
              <a:t>GeoPandas</a:t>
            </a:r>
            <a:r>
              <a:rPr lang="en-US" dirty="0">
                <a:ea typeface="+mn-lt"/>
                <a:cs typeface="+mn-lt"/>
              </a:rPr>
              <a:t> is a popular library used to analyze and work with geospatial data in Python.</a:t>
            </a: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E238FE-24E4-DA44-63A4-4113FF685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3935139"/>
            <a:ext cx="4654112" cy="265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9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EAD7-3BBD-D5A0-3E53-73068AC6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maps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1E52AE-02A0-421F-EFED-6F07E764F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399" y="1160237"/>
            <a:ext cx="9749466" cy="5552715"/>
          </a:xfrm>
        </p:spPr>
      </p:pic>
    </p:spTree>
    <p:extLst>
      <p:ext uri="{BB962C8B-B14F-4D97-AF65-F5344CB8AC3E}">
        <p14:creationId xmlns:p14="http://schemas.microsoft.com/office/powerpoint/2010/main" val="208922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B453-25D9-8EE0-4EDD-556A034A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Switching the active geometry (</a:t>
            </a:r>
            <a:r>
              <a:rPr lang="en-US" sz="2800" dirty="0" err="1">
                <a:latin typeface="Consolas"/>
              </a:rPr>
              <a:t>GeoDataFrame.set_geometry</a:t>
            </a:r>
            <a:r>
              <a:rPr lang="en-US" sz="2800" dirty="0">
                <a:ea typeface="+mj-lt"/>
                <a:cs typeface="+mj-lt"/>
              </a:rPr>
              <a:t>) to centroids</a:t>
            </a:r>
            <a:endParaRPr lang="en-US" sz="2800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AD3D34-6394-E0A4-5535-34C5B48C7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852" y="1801918"/>
            <a:ext cx="9900069" cy="4628791"/>
          </a:xfrm>
        </p:spPr>
      </p:pic>
    </p:spTree>
    <p:extLst>
      <p:ext uri="{BB962C8B-B14F-4D97-AF65-F5344CB8AC3E}">
        <p14:creationId xmlns:p14="http://schemas.microsoft.com/office/powerpoint/2010/main" val="197701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A719-01C1-4D79-AAB8-9178B95D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 layer both </a:t>
            </a:r>
            <a:r>
              <a:rPr lang="en-US" sz="3200" dirty="0" err="1">
                <a:latin typeface="Consolas"/>
              </a:rPr>
              <a:t>GeoSeries</a:t>
            </a:r>
            <a:r>
              <a:rPr lang="en-US" sz="3200" dirty="0">
                <a:ea typeface="+mj-lt"/>
                <a:cs typeface="+mj-lt"/>
              </a:rPr>
              <a:t> on top of each other</a:t>
            </a:r>
            <a:endParaRPr lang="en-US" sz="320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C26427-3B40-2C06-CED4-9C246617F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122" y="1784035"/>
            <a:ext cx="9712623" cy="4650176"/>
          </a:xfrm>
        </p:spPr>
      </p:pic>
    </p:spTree>
    <p:extLst>
      <p:ext uri="{BB962C8B-B14F-4D97-AF65-F5344CB8AC3E}">
        <p14:creationId xmlns:p14="http://schemas.microsoft.com/office/powerpoint/2010/main" val="211249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4567-5BEC-9BAE-32CD-0D1E6FDD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relations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99B45AC-2288-DACC-AB43-17C5C8D84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031" y="1304898"/>
            <a:ext cx="10696903" cy="5261412"/>
          </a:xfrm>
        </p:spPr>
      </p:pic>
    </p:spTree>
    <p:extLst>
      <p:ext uri="{BB962C8B-B14F-4D97-AF65-F5344CB8AC3E}">
        <p14:creationId xmlns:p14="http://schemas.microsoft.com/office/powerpoint/2010/main" val="388919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40E3-16D2-2D76-F795-4DFA2F03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cs typeface="Calibri Light"/>
              </a:rPr>
              <a:t>Intersect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FF855B4-CCAF-6CD1-AE8F-B47F4B113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451" y="1810708"/>
            <a:ext cx="9647511" cy="4315482"/>
          </a:xfrm>
        </p:spPr>
      </p:pic>
    </p:spTree>
    <p:extLst>
      <p:ext uri="{BB962C8B-B14F-4D97-AF65-F5344CB8AC3E}">
        <p14:creationId xmlns:p14="http://schemas.microsoft.com/office/powerpoint/2010/main" val="303001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6F7A-7D07-FA6C-7A39-E6F8FE5B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D264-3D6E-B948-3F65-63156552C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81" y="116426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Each </a:t>
            </a:r>
            <a:r>
              <a:rPr lang="en-US" dirty="0" err="1">
                <a:latin typeface="Consolas"/>
              </a:rPr>
              <a:t>GeoSeries</a:t>
            </a:r>
            <a:r>
              <a:rPr lang="en-US" dirty="0">
                <a:ea typeface="+mn-lt"/>
                <a:cs typeface="+mn-lt"/>
              </a:rPr>
              <a:t> has its Coordinate Reference System (CRS) accessible at </a:t>
            </a:r>
            <a:r>
              <a:rPr lang="en-US" dirty="0" err="1">
                <a:latin typeface="Consolas"/>
              </a:rPr>
              <a:t>GeoSeries.crs</a:t>
            </a:r>
            <a:r>
              <a:rPr lang="en-US" dirty="0">
                <a:ea typeface="+mn-lt"/>
                <a:cs typeface="+mn-lt"/>
              </a:rPr>
              <a:t>. The CRS tells </a:t>
            </a:r>
            <a:r>
              <a:rPr lang="en-US" dirty="0" err="1">
                <a:ea typeface="+mn-lt"/>
                <a:cs typeface="+mn-lt"/>
              </a:rPr>
              <a:t>GeoPandas</a:t>
            </a:r>
            <a:r>
              <a:rPr lang="en-US" dirty="0">
                <a:ea typeface="+mn-lt"/>
                <a:cs typeface="+mn-lt"/>
              </a:rPr>
              <a:t> where the coordinates of the geometries are located on the earth’s surface.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53752E-7192-16B7-A051-7CAB4E899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85" y="2550537"/>
            <a:ext cx="11139577" cy="387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0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3425C-96F4-B9ED-29EB-EE390B19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Reference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7ADAA-C766-33EF-034B-3A37ADBD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  <a:hlinkClick r:id="rId2"/>
              </a:rPr>
              <a:t>https://geopandas.org/en/v0.10.2/getting_started/introduction.html#Concepts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https://towardsdatascience.com/interactive-geographical-maps-with-geopandas-4586a9d7cc10</a:t>
            </a:r>
          </a:p>
          <a:p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97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0524-7FE3-3B6C-0287-862A4390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11" y="1654832"/>
            <a:ext cx="10660117" cy="4903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>
                <a:ea typeface="+mn-lt"/>
                <a:cs typeface="+mn-lt"/>
              </a:rPr>
              <a:t>GeoPandas</a:t>
            </a:r>
            <a:r>
              <a:rPr lang="en-US" sz="3200" dirty="0">
                <a:ea typeface="+mn-lt"/>
                <a:cs typeface="+mn-lt"/>
              </a:rPr>
              <a:t> is a widely used open-source library for working and manipulating geospatial data in Python.</a:t>
            </a:r>
          </a:p>
          <a:p>
            <a:r>
              <a:rPr lang="en-US" sz="3200" dirty="0">
                <a:ea typeface="+mn-lt"/>
                <a:cs typeface="+mn-lt"/>
              </a:rPr>
              <a:t>It extends the functionalities of a pandas’ </a:t>
            </a:r>
            <a:r>
              <a:rPr lang="en-US" sz="3200" dirty="0" err="1">
                <a:ea typeface="+mn-lt"/>
                <a:cs typeface="+mn-lt"/>
              </a:rPr>
              <a:t>DataFrame</a:t>
            </a:r>
            <a:r>
              <a:rPr lang="en-US" sz="3200" dirty="0">
                <a:ea typeface="+mn-lt"/>
                <a:cs typeface="+mn-lt"/>
              </a:rPr>
              <a:t>, thereby making it possible to handle spatial data within pandas .</a:t>
            </a:r>
          </a:p>
          <a:p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GeoPandas</a:t>
            </a:r>
            <a:r>
              <a:rPr lang="en-US" sz="3200" dirty="0">
                <a:ea typeface="+mn-lt"/>
                <a:cs typeface="+mn-lt"/>
              </a:rPr>
              <a:t> combines the power of pandas with Shapley. </a:t>
            </a:r>
          </a:p>
          <a:p>
            <a:r>
              <a:rPr lang="en-US" sz="3200" dirty="0">
                <a:ea typeface="+mn-lt"/>
                <a:cs typeface="+mn-lt"/>
              </a:rPr>
              <a:t>Shapley is a Python package for manipulation and analyzing geometric objects in the Cartesian plane.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955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C0E6-8BE3-5127-3428-03C31464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GeoPandas</a:t>
            </a:r>
            <a:r>
              <a:rPr lang="en-US" dirty="0">
                <a:ea typeface="+mj-lt"/>
                <a:cs typeface="+mj-lt"/>
              </a:rPr>
              <a:t> builds up on Pandas library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2D7494B-56A4-1EE6-B2A8-41027B68F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140" y="1586543"/>
            <a:ext cx="10672926" cy="4763813"/>
          </a:xfrm>
        </p:spPr>
      </p:pic>
    </p:spTree>
    <p:extLst>
      <p:ext uri="{BB962C8B-B14F-4D97-AF65-F5344CB8AC3E}">
        <p14:creationId xmlns:p14="http://schemas.microsoft.com/office/powerpoint/2010/main" val="26936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1191-9057-EE28-E3F4-0E8F9D7D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Attribute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2AC40C-5B61-656C-921B-8C58E0D01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001" y="2016317"/>
            <a:ext cx="7875860" cy="4075057"/>
          </a:xfrm>
        </p:spPr>
      </p:pic>
    </p:spTree>
    <p:extLst>
      <p:ext uri="{BB962C8B-B14F-4D97-AF65-F5344CB8AC3E}">
        <p14:creationId xmlns:p14="http://schemas.microsoft.com/office/powerpoint/2010/main" val="184732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AA8E-8697-D19A-8DF8-5855C815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332"/>
            <a:ext cx="7782911" cy="458460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 files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DBB0E5-FB07-0D0C-2231-8A7CB597E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77" y="1183208"/>
            <a:ext cx="11021967" cy="5416793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FC05A7C-CED0-BCB7-9AB1-1C0D16791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60" y="1182679"/>
            <a:ext cx="11326483" cy="54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9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9489-38C8-1E5D-99F3-F2482145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area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008638-AD30-6B20-F2DC-1073E5A88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102" y="1291072"/>
            <a:ext cx="8894551" cy="5204782"/>
          </a:xfrm>
        </p:spPr>
      </p:pic>
    </p:spTree>
    <p:extLst>
      <p:ext uri="{BB962C8B-B14F-4D97-AF65-F5344CB8AC3E}">
        <p14:creationId xmlns:p14="http://schemas.microsoft.com/office/powerpoint/2010/main" val="112834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23A2-B119-1DC1-F9C6-FCC0AA28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polygon boundary 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404810-5ED0-B3A4-8041-39D4A3870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451" y="1979837"/>
            <a:ext cx="11614568" cy="3712233"/>
          </a:xfrm>
        </p:spPr>
      </p:pic>
    </p:spTree>
    <p:extLst>
      <p:ext uri="{BB962C8B-B14F-4D97-AF65-F5344CB8AC3E}">
        <p14:creationId xmlns:p14="http://schemas.microsoft.com/office/powerpoint/2010/main" val="131351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5F27-50E1-D73C-1BCB-BBECBF6F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Getting polygon centroid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437415-A1AD-DFAA-AC0E-CE2841414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513" y="2137988"/>
            <a:ext cx="9572445" cy="4100422"/>
          </a:xfrm>
        </p:spPr>
      </p:pic>
    </p:spTree>
    <p:extLst>
      <p:ext uri="{BB962C8B-B14F-4D97-AF65-F5344CB8AC3E}">
        <p14:creationId xmlns:p14="http://schemas.microsoft.com/office/powerpoint/2010/main" val="75938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5009-8603-93CC-9BB5-C8024F38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distance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2A91135-EDA9-D76D-E1A8-83CEF256D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132" y="1714395"/>
            <a:ext cx="9327131" cy="4961986"/>
          </a:xfrm>
        </p:spPr>
      </p:pic>
    </p:spTree>
    <p:extLst>
      <p:ext uri="{BB962C8B-B14F-4D97-AF65-F5344CB8AC3E}">
        <p14:creationId xmlns:p14="http://schemas.microsoft.com/office/powerpoint/2010/main" val="377146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210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Introduction</vt:lpstr>
      <vt:lpstr>PowerPoint Presentation</vt:lpstr>
      <vt:lpstr>GeoPandas builds up on Pandas library</vt:lpstr>
      <vt:lpstr>Attribute</vt:lpstr>
      <vt:lpstr>Reading files </vt:lpstr>
      <vt:lpstr>Measuring area </vt:lpstr>
      <vt:lpstr>Getting polygon boundary  </vt:lpstr>
      <vt:lpstr>Getting polygon centroid</vt:lpstr>
      <vt:lpstr>Measuring distance </vt:lpstr>
      <vt:lpstr>Making maps </vt:lpstr>
      <vt:lpstr>Switching the active geometry (GeoDataFrame.set_geometry) to centroids</vt:lpstr>
      <vt:lpstr> layer both GeoSeries on top of each other</vt:lpstr>
      <vt:lpstr>Geometry relations </vt:lpstr>
      <vt:lpstr>Intersect</vt:lpstr>
      <vt:lpstr>Projections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Jaybhaye</dc:creator>
  <cp:lastModifiedBy>spjaybhaye01@gmail.com</cp:lastModifiedBy>
  <cp:revision>163</cp:revision>
  <dcterms:created xsi:type="dcterms:W3CDTF">2022-03-28T02:18:38Z</dcterms:created>
  <dcterms:modified xsi:type="dcterms:W3CDTF">2022-10-28T18:58:20Z</dcterms:modified>
</cp:coreProperties>
</file>