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51435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0" roundtripDataSignature="AMtx7miEB0TdPsn6FSwGjxIWF7pKmUqA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857400" y="685800"/>
            <a:ext cx="34291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514350" y="4343400"/>
            <a:ext cx="41148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514350" y="4343400"/>
            <a:ext cx="41148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89" name="Google Shape;89;p1:notes"/>
          <p:cNvSpPr/>
          <p:nvPr>
            <p:ph idx="2" type="sldImg"/>
          </p:nvPr>
        </p:nvSpPr>
        <p:spPr>
          <a:xfrm>
            <a:off x="857400" y="685800"/>
            <a:ext cx="34291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514350" y="4343400"/>
            <a:ext cx="41148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51" name="Google Shape;151;p10:notes"/>
          <p:cNvSpPr/>
          <p:nvPr>
            <p:ph idx="2" type="sldImg"/>
          </p:nvPr>
        </p:nvSpPr>
        <p:spPr>
          <a:xfrm>
            <a:off x="857400" y="685800"/>
            <a:ext cx="34291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514350" y="4343400"/>
            <a:ext cx="41148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95" name="Google Shape;95;p2:notes"/>
          <p:cNvSpPr/>
          <p:nvPr>
            <p:ph idx="2" type="sldImg"/>
          </p:nvPr>
        </p:nvSpPr>
        <p:spPr>
          <a:xfrm>
            <a:off x="857400" y="685800"/>
            <a:ext cx="34291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514350" y="4343400"/>
            <a:ext cx="41148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01" name="Google Shape;101;p3:notes"/>
          <p:cNvSpPr/>
          <p:nvPr>
            <p:ph idx="2" type="sldImg"/>
          </p:nvPr>
        </p:nvSpPr>
        <p:spPr>
          <a:xfrm>
            <a:off x="857400" y="685800"/>
            <a:ext cx="34291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514350" y="4343400"/>
            <a:ext cx="41148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07" name="Google Shape;107;p4:notes"/>
          <p:cNvSpPr/>
          <p:nvPr>
            <p:ph idx="2" type="sldImg"/>
          </p:nvPr>
        </p:nvSpPr>
        <p:spPr>
          <a:xfrm>
            <a:off x="857400" y="685800"/>
            <a:ext cx="34291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514350" y="4343400"/>
            <a:ext cx="41148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19" name="Google Shape;119;p5:notes"/>
          <p:cNvSpPr/>
          <p:nvPr>
            <p:ph idx="2" type="sldImg"/>
          </p:nvPr>
        </p:nvSpPr>
        <p:spPr>
          <a:xfrm>
            <a:off x="857400" y="685800"/>
            <a:ext cx="34291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514350" y="4343400"/>
            <a:ext cx="41148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27" name="Google Shape;127;p6:notes"/>
          <p:cNvSpPr/>
          <p:nvPr>
            <p:ph idx="2" type="sldImg"/>
          </p:nvPr>
        </p:nvSpPr>
        <p:spPr>
          <a:xfrm>
            <a:off x="857400" y="685800"/>
            <a:ext cx="34291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514350" y="4343400"/>
            <a:ext cx="41148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33" name="Google Shape;133;p7:notes"/>
          <p:cNvSpPr/>
          <p:nvPr>
            <p:ph idx="2" type="sldImg"/>
          </p:nvPr>
        </p:nvSpPr>
        <p:spPr>
          <a:xfrm>
            <a:off x="857400" y="685800"/>
            <a:ext cx="34291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514350" y="4343400"/>
            <a:ext cx="41148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39" name="Google Shape;139;p8:notes"/>
          <p:cNvSpPr/>
          <p:nvPr>
            <p:ph idx="2" type="sldImg"/>
          </p:nvPr>
        </p:nvSpPr>
        <p:spPr>
          <a:xfrm>
            <a:off x="857400" y="685800"/>
            <a:ext cx="34291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514350" y="4343400"/>
            <a:ext cx="41148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45" name="Google Shape;145;p9:notes"/>
          <p:cNvSpPr/>
          <p:nvPr>
            <p:ph idx="2" type="sldImg"/>
          </p:nvPr>
        </p:nvSpPr>
        <p:spPr>
          <a:xfrm>
            <a:off x="857400" y="685800"/>
            <a:ext cx="34291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2" name="Shape 12"/>
        <p:cNvGrpSpPr/>
        <p:nvPr/>
      </p:nvGrpSpPr>
      <p:grpSpPr>
        <a:xfrm>
          <a:off x="0" y="0"/>
          <a:ext cx="0" cy="0"/>
          <a:chOff x="0" y="0"/>
          <a:chExt cx="0" cy="0"/>
        </a:xfrm>
      </p:grpSpPr>
      <p:pic>
        <p:nvPicPr>
          <p:cNvPr id="13" name="Google Shape;13;p12"/>
          <p:cNvPicPr preferRelativeResize="0"/>
          <p:nvPr/>
        </p:nvPicPr>
        <p:blipFill rotWithShape="1">
          <a:blip r:embed="rId2">
            <a:alphaModFix/>
          </a:blip>
          <a:srcRect b="0" l="0" r="0" t="0"/>
          <a:stretch/>
        </p:blipFill>
        <p:spPr>
          <a:xfrm>
            <a:off x="0" y="0"/>
            <a:ext cx="9156700" cy="5143500"/>
          </a:xfrm>
          <a:prstGeom prst="rect">
            <a:avLst/>
          </a:prstGeom>
          <a:noFill/>
          <a:ln>
            <a:noFill/>
          </a:ln>
        </p:spPr>
      </p:pic>
      <p:sp>
        <p:nvSpPr>
          <p:cNvPr id="14" name="Google Shape;14;p12"/>
          <p:cNvSpPr txBox="1"/>
          <p:nvPr>
            <p:ph type="ctrTitle"/>
          </p:nvPr>
        </p:nvSpPr>
        <p:spPr>
          <a:xfrm>
            <a:off x="468313" y="897731"/>
            <a:ext cx="8207375" cy="81200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 type="subTitle"/>
          </p:nvPr>
        </p:nvSpPr>
        <p:spPr>
          <a:xfrm>
            <a:off x="469900" y="1816894"/>
            <a:ext cx="8212138" cy="1314450"/>
          </a:xfrm>
          <a:prstGeom prst="rect">
            <a:avLst/>
          </a:prstGeom>
          <a:noFill/>
          <a:ln>
            <a:noFill/>
          </a:ln>
        </p:spPr>
        <p:txBody>
          <a:bodyPr anchorCtr="0" anchor="t" bIns="45700" lIns="91425" spcFirstLastPara="1" rIns="91425" wrap="square" tIns="45700">
            <a:noAutofit/>
          </a:bodyPr>
          <a:lstStyle>
            <a:lvl1pPr lvl="0" algn="ctr">
              <a:spcBef>
                <a:spcPts val="360"/>
              </a:spcBef>
              <a:spcAft>
                <a:spcPts val="0"/>
              </a:spcAft>
              <a:buClr>
                <a:schemeClr val="lt1"/>
              </a:buClr>
              <a:buSzPts val="2400"/>
              <a:buFont typeface="Arial"/>
              <a:buNone/>
              <a:defRPr>
                <a:solidFill>
                  <a:schemeClr val="lt1"/>
                </a:solidFill>
              </a:defRPr>
            </a:lvl1pPr>
            <a:lvl2pPr lvl="1" algn="l">
              <a:spcBef>
                <a:spcPts val="270"/>
              </a:spcBef>
              <a:spcAft>
                <a:spcPts val="0"/>
              </a:spcAft>
              <a:buClr>
                <a:schemeClr val="dk1"/>
              </a:buClr>
              <a:buSzPts val="1800"/>
              <a:buChar char="–"/>
              <a:defRPr/>
            </a:lvl2pPr>
            <a:lvl3pPr lvl="2" algn="l">
              <a:spcBef>
                <a:spcPts val="270"/>
              </a:spcBef>
              <a:spcAft>
                <a:spcPts val="0"/>
              </a:spcAft>
              <a:buClr>
                <a:schemeClr val="dk1"/>
              </a:buClr>
              <a:buSzPts val="1800"/>
              <a:buChar char="•"/>
              <a:defRPr/>
            </a:lvl3pPr>
            <a:lvl4pPr lvl="3" algn="l">
              <a:spcBef>
                <a:spcPts val="270"/>
              </a:spcBef>
              <a:spcAft>
                <a:spcPts val="0"/>
              </a:spcAft>
              <a:buClr>
                <a:schemeClr val="dk1"/>
              </a:buClr>
              <a:buSzPts val="1800"/>
              <a:buChar char="–"/>
              <a:defRPr/>
            </a:lvl4pPr>
            <a:lvl5pPr lvl="4" algn="l">
              <a:spcBef>
                <a:spcPts val="270"/>
              </a:spcBef>
              <a:spcAft>
                <a:spcPts val="0"/>
              </a:spcAft>
              <a:buClr>
                <a:schemeClr val="dk1"/>
              </a:buClr>
              <a:buSzPts val="1800"/>
              <a:buChar char="»"/>
              <a:defRPr/>
            </a:lvl5pPr>
            <a:lvl6pPr lvl="5" algn="l">
              <a:lnSpc>
                <a:spcPct val="90000"/>
              </a:lnSpc>
              <a:spcBef>
                <a:spcPts val="375"/>
              </a:spcBef>
              <a:spcAft>
                <a:spcPts val="0"/>
              </a:spcAft>
              <a:buClr>
                <a:schemeClr val="dk1"/>
              </a:buClr>
              <a:buSzPts val="1800"/>
              <a:buChar char="•"/>
              <a:defRPr/>
            </a:lvl6pPr>
            <a:lvl7pPr lvl="6" algn="l">
              <a:lnSpc>
                <a:spcPct val="90000"/>
              </a:lnSpc>
              <a:spcBef>
                <a:spcPts val="375"/>
              </a:spcBef>
              <a:spcAft>
                <a:spcPts val="0"/>
              </a:spcAft>
              <a:buClr>
                <a:schemeClr val="dk1"/>
              </a:buClr>
              <a:buSzPts val="1800"/>
              <a:buChar char="•"/>
              <a:defRPr/>
            </a:lvl7pPr>
            <a:lvl8pPr lvl="7" algn="l">
              <a:lnSpc>
                <a:spcPct val="90000"/>
              </a:lnSpc>
              <a:spcBef>
                <a:spcPts val="375"/>
              </a:spcBef>
              <a:spcAft>
                <a:spcPts val="0"/>
              </a:spcAft>
              <a:buClr>
                <a:schemeClr val="dk1"/>
              </a:buClr>
              <a:buSzPts val="1800"/>
              <a:buChar char="•"/>
              <a:defRPr/>
            </a:lvl8pPr>
            <a:lvl9pPr lvl="8" algn="l">
              <a:lnSpc>
                <a:spcPct val="90000"/>
              </a:lnSpc>
              <a:spcBef>
                <a:spcPts val="375"/>
              </a:spcBef>
              <a:spcAft>
                <a:spcPts val="0"/>
              </a:spcAft>
              <a:buClr>
                <a:schemeClr val="dk1"/>
              </a:buClr>
              <a:buSzPts val="1800"/>
              <a:buChar char="•"/>
              <a:defRPr/>
            </a:lvl9pPr>
          </a:lstStyle>
          <a:p/>
        </p:txBody>
      </p:sp>
      <p:sp>
        <p:nvSpPr>
          <p:cNvPr id="16" name="Google Shape;16;p12"/>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2"/>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21"/>
          <p:cNvSpPr txBox="1"/>
          <p:nvPr>
            <p:ph type="title"/>
          </p:nvPr>
        </p:nvSpPr>
        <p:spPr>
          <a:xfrm>
            <a:off x="630238" y="342900"/>
            <a:ext cx="2949575" cy="12001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p:nvPr>
            <p:ph idx="2" type="pic"/>
          </p:nvPr>
        </p:nvSpPr>
        <p:spPr>
          <a:xfrm>
            <a:off x="3887788" y="740569"/>
            <a:ext cx="4629150" cy="3655219"/>
          </a:xfrm>
          <a:prstGeom prst="rect">
            <a:avLst/>
          </a:prstGeom>
          <a:noFill/>
          <a:ln>
            <a:noFill/>
          </a:ln>
        </p:spPr>
        <p:txBody>
          <a:bodyPr anchorCtr="0" anchor="t" bIns="45700" lIns="91425" spcFirstLastPara="1" rIns="91425" wrap="square" tIns="45700">
            <a:noAutofit/>
          </a:bodyPr>
          <a:lstStyle>
            <a:lvl1pPr lvl="0" marR="0" rtl="0" algn="l">
              <a:spcBef>
                <a:spcPts val="36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spcBef>
                <a:spcPts val="315"/>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spcBef>
                <a:spcPts val="27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spcBef>
                <a:spcPts val="22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spcBef>
                <a:spcPts val="22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71" name="Google Shape;71;p21"/>
          <p:cNvSpPr txBox="1"/>
          <p:nvPr>
            <p:ph idx="1" type="body"/>
          </p:nvPr>
        </p:nvSpPr>
        <p:spPr>
          <a:xfrm>
            <a:off x="630238" y="1543050"/>
            <a:ext cx="2949575" cy="2858691"/>
          </a:xfrm>
          <a:prstGeom prst="rect">
            <a:avLst/>
          </a:prstGeom>
          <a:noFill/>
          <a:ln>
            <a:noFill/>
          </a:ln>
        </p:spPr>
        <p:txBody>
          <a:bodyPr anchorCtr="0" anchor="t" bIns="45700" lIns="91425" spcFirstLastPara="1" rIns="91425" wrap="square" tIns="45700">
            <a:noAutofit/>
          </a:bodyPr>
          <a:lstStyle>
            <a:lvl1pPr indent="-228600" lvl="0" marL="457200" algn="l">
              <a:spcBef>
                <a:spcPts val="180"/>
              </a:spcBef>
              <a:spcAft>
                <a:spcPts val="0"/>
              </a:spcAft>
              <a:buClr>
                <a:schemeClr val="dk1"/>
              </a:buClr>
              <a:buSzPts val="1200"/>
              <a:buFont typeface="Arial"/>
              <a:buNone/>
              <a:defRPr sz="1200"/>
            </a:lvl1pPr>
            <a:lvl2pPr indent="-228600" lvl="1" marL="914400" algn="l">
              <a:spcBef>
                <a:spcPts val="158"/>
              </a:spcBef>
              <a:spcAft>
                <a:spcPts val="0"/>
              </a:spcAft>
              <a:buClr>
                <a:schemeClr val="dk1"/>
              </a:buClr>
              <a:buSzPts val="1050"/>
              <a:buFont typeface="Arial"/>
              <a:buNone/>
              <a:defRPr sz="1050"/>
            </a:lvl2pPr>
            <a:lvl3pPr indent="-228600" lvl="2" marL="1371600" algn="l">
              <a:spcBef>
                <a:spcPts val="135"/>
              </a:spcBef>
              <a:spcAft>
                <a:spcPts val="0"/>
              </a:spcAft>
              <a:buClr>
                <a:schemeClr val="dk1"/>
              </a:buClr>
              <a:buSzPts val="900"/>
              <a:buFont typeface="Arial"/>
              <a:buNone/>
              <a:defRPr sz="900"/>
            </a:lvl3pPr>
            <a:lvl4pPr indent="-228600" lvl="3" marL="1828800" algn="l">
              <a:spcBef>
                <a:spcPts val="113"/>
              </a:spcBef>
              <a:spcAft>
                <a:spcPts val="0"/>
              </a:spcAft>
              <a:buClr>
                <a:schemeClr val="dk1"/>
              </a:buClr>
              <a:buSzPts val="750"/>
              <a:buFont typeface="Arial"/>
              <a:buNone/>
              <a:defRPr sz="750"/>
            </a:lvl4pPr>
            <a:lvl5pPr indent="-228600" lvl="4" marL="2286000" algn="l">
              <a:spcBef>
                <a:spcPts val="113"/>
              </a:spcBef>
              <a:spcAft>
                <a:spcPts val="0"/>
              </a:spcAft>
              <a:buClr>
                <a:schemeClr val="dk1"/>
              </a:buClr>
              <a:buSzPts val="750"/>
              <a:buFont typeface="Arial"/>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72" name="Google Shape;72;p21"/>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22"/>
          <p:cNvSpPr txBox="1"/>
          <p:nvPr>
            <p:ph type="title"/>
          </p:nvPr>
        </p:nvSpPr>
        <p:spPr>
          <a:xfrm>
            <a:off x="457200" y="142875"/>
            <a:ext cx="8229600" cy="436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 type="body"/>
          </p:nvPr>
        </p:nvSpPr>
        <p:spPr>
          <a:xfrm rot="5400000">
            <a:off x="2714625" y="-1376362"/>
            <a:ext cx="3714750" cy="8229600"/>
          </a:xfrm>
          <a:prstGeom prst="rect">
            <a:avLst/>
          </a:prstGeom>
          <a:noFill/>
          <a:ln>
            <a:noFill/>
          </a:ln>
        </p:spPr>
        <p:txBody>
          <a:bodyPr anchorCtr="0" anchor="t" bIns="45700" lIns="91425" spcFirstLastPara="1" rIns="91425" wrap="square" tIns="45700">
            <a:noAutofit/>
          </a:bodyPr>
          <a:lstStyle>
            <a:lvl1pPr indent="-342900" lvl="0" marL="457200" algn="l">
              <a:spcBef>
                <a:spcPts val="270"/>
              </a:spcBef>
              <a:spcAft>
                <a:spcPts val="0"/>
              </a:spcAft>
              <a:buClr>
                <a:schemeClr val="dk1"/>
              </a:buClr>
              <a:buSzPts val="1800"/>
              <a:buChar char="•"/>
              <a:defRPr/>
            </a:lvl1pPr>
            <a:lvl2pPr indent="-342900" lvl="1" marL="914400" algn="l">
              <a:spcBef>
                <a:spcPts val="270"/>
              </a:spcBef>
              <a:spcAft>
                <a:spcPts val="0"/>
              </a:spcAft>
              <a:buClr>
                <a:schemeClr val="dk1"/>
              </a:buClr>
              <a:buSzPts val="1800"/>
              <a:buChar char="–"/>
              <a:defRPr/>
            </a:lvl2pPr>
            <a:lvl3pPr indent="-342900" lvl="2" marL="1371600" algn="l">
              <a:spcBef>
                <a:spcPts val="270"/>
              </a:spcBef>
              <a:spcAft>
                <a:spcPts val="0"/>
              </a:spcAft>
              <a:buClr>
                <a:schemeClr val="dk1"/>
              </a:buClr>
              <a:buSzPts val="1800"/>
              <a:buChar char="•"/>
              <a:defRPr/>
            </a:lvl3pPr>
            <a:lvl4pPr indent="-342900" lvl="3" marL="1828800" algn="l">
              <a:spcBef>
                <a:spcPts val="270"/>
              </a:spcBef>
              <a:spcAft>
                <a:spcPts val="0"/>
              </a:spcAft>
              <a:buClr>
                <a:schemeClr val="dk1"/>
              </a:buClr>
              <a:buSzPts val="1800"/>
              <a:buChar char="–"/>
              <a:defRPr/>
            </a:lvl4pPr>
            <a:lvl5pPr indent="-342900" lvl="4" marL="2286000" algn="l">
              <a:spcBef>
                <a:spcPts val="270"/>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8" name="Google Shape;78;p22"/>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2"/>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2"/>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23"/>
          <p:cNvSpPr txBox="1"/>
          <p:nvPr>
            <p:ph type="title"/>
          </p:nvPr>
        </p:nvSpPr>
        <p:spPr>
          <a:xfrm rot="5400000">
            <a:off x="5431631" y="1340644"/>
            <a:ext cx="4452938"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 type="body"/>
          </p:nvPr>
        </p:nvSpPr>
        <p:spPr>
          <a:xfrm rot="5400000">
            <a:off x="1240631" y="-640556"/>
            <a:ext cx="4452938" cy="6019800"/>
          </a:xfrm>
          <a:prstGeom prst="rect">
            <a:avLst/>
          </a:prstGeom>
          <a:noFill/>
          <a:ln>
            <a:noFill/>
          </a:ln>
        </p:spPr>
        <p:txBody>
          <a:bodyPr anchorCtr="0" anchor="t" bIns="45700" lIns="91425" spcFirstLastPara="1" rIns="91425" wrap="square" tIns="45700">
            <a:noAutofit/>
          </a:bodyPr>
          <a:lstStyle>
            <a:lvl1pPr indent="-342900" lvl="0" marL="457200" algn="l">
              <a:spcBef>
                <a:spcPts val="270"/>
              </a:spcBef>
              <a:spcAft>
                <a:spcPts val="0"/>
              </a:spcAft>
              <a:buClr>
                <a:schemeClr val="dk1"/>
              </a:buClr>
              <a:buSzPts val="1800"/>
              <a:buChar char="•"/>
              <a:defRPr/>
            </a:lvl1pPr>
            <a:lvl2pPr indent="-342900" lvl="1" marL="914400" algn="l">
              <a:spcBef>
                <a:spcPts val="270"/>
              </a:spcBef>
              <a:spcAft>
                <a:spcPts val="0"/>
              </a:spcAft>
              <a:buClr>
                <a:schemeClr val="dk1"/>
              </a:buClr>
              <a:buSzPts val="1800"/>
              <a:buChar char="–"/>
              <a:defRPr/>
            </a:lvl2pPr>
            <a:lvl3pPr indent="-342900" lvl="2" marL="1371600" algn="l">
              <a:spcBef>
                <a:spcPts val="270"/>
              </a:spcBef>
              <a:spcAft>
                <a:spcPts val="0"/>
              </a:spcAft>
              <a:buClr>
                <a:schemeClr val="dk1"/>
              </a:buClr>
              <a:buSzPts val="1800"/>
              <a:buChar char="•"/>
              <a:defRPr/>
            </a:lvl3pPr>
            <a:lvl4pPr indent="-342900" lvl="3" marL="1828800" algn="l">
              <a:spcBef>
                <a:spcPts val="270"/>
              </a:spcBef>
              <a:spcAft>
                <a:spcPts val="0"/>
              </a:spcAft>
              <a:buClr>
                <a:schemeClr val="dk1"/>
              </a:buClr>
              <a:buSzPts val="1800"/>
              <a:buChar char="–"/>
              <a:defRPr/>
            </a:lvl4pPr>
            <a:lvl5pPr indent="-342900" lvl="4" marL="2286000" algn="l">
              <a:spcBef>
                <a:spcPts val="270"/>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4" name="Google Shape;84;p23"/>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3"/>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3"/>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13"/>
          <p:cNvSpPr txBox="1"/>
          <p:nvPr>
            <p:ph type="title"/>
          </p:nvPr>
        </p:nvSpPr>
        <p:spPr>
          <a:xfrm>
            <a:off x="457200" y="142875"/>
            <a:ext cx="8229600" cy="436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3"/>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4" name="Shape 24"/>
        <p:cNvGrpSpPr/>
        <p:nvPr/>
      </p:nvGrpSpPr>
      <p:grpSpPr>
        <a:xfrm>
          <a:off x="0" y="0"/>
          <a:ext cx="0" cy="0"/>
          <a:chOff x="0" y="0"/>
          <a:chExt cx="0" cy="0"/>
        </a:xfrm>
      </p:grpSpPr>
      <p:sp>
        <p:nvSpPr>
          <p:cNvPr id="25" name="Google Shape;25;p14"/>
          <p:cNvSpPr txBox="1"/>
          <p:nvPr>
            <p:ph type="title"/>
          </p:nvPr>
        </p:nvSpPr>
        <p:spPr>
          <a:xfrm>
            <a:off x="457200" y="142875"/>
            <a:ext cx="8229600" cy="436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4"/>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15"/>
          <p:cNvSpPr txBox="1"/>
          <p:nvPr>
            <p:ph type="title"/>
          </p:nvPr>
        </p:nvSpPr>
        <p:spPr>
          <a:xfrm>
            <a:off x="457200" y="142875"/>
            <a:ext cx="8229600" cy="436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 type="body"/>
          </p:nvPr>
        </p:nvSpPr>
        <p:spPr>
          <a:xfrm>
            <a:off x="457200" y="881063"/>
            <a:ext cx="8229600" cy="3714750"/>
          </a:xfrm>
          <a:prstGeom prst="rect">
            <a:avLst/>
          </a:prstGeom>
          <a:noFill/>
          <a:ln>
            <a:noFill/>
          </a:ln>
        </p:spPr>
        <p:txBody>
          <a:bodyPr anchorCtr="0" anchor="t" bIns="45700" lIns="91425" spcFirstLastPara="1" rIns="91425" wrap="square" tIns="45700">
            <a:noAutofit/>
          </a:bodyPr>
          <a:lstStyle>
            <a:lvl1pPr indent="-342900" lvl="0" marL="457200" algn="l">
              <a:spcBef>
                <a:spcPts val="270"/>
              </a:spcBef>
              <a:spcAft>
                <a:spcPts val="0"/>
              </a:spcAft>
              <a:buClr>
                <a:schemeClr val="dk1"/>
              </a:buClr>
              <a:buSzPts val="1800"/>
              <a:buChar char="•"/>
              <a:defRPr/>
            </a:lvl1pPr>
            <a:lvl2pPr indent="-342900" lvl="1" marL="914400" algn="l">
              <a:spcBef>
                <a:spcPts val="270"/>
              </a:spcBef>
              <a:spcAft>
                <a:spcPts val="0"/>
              </a:spcAft>
              <a:buClr>
                <a:schemeClr val="dk1"/>
              </a:buClr>
              <a:buSzPts val="1800"/>
              <a:buChar char="–"/>
              <a:defRPr/>
            </a:lvl2pPr>
            <a:lvl3pPr indent="-342900" lvl="2" marL="1371600" algn="l">
              <a:spcBef>
                <a:spcPts val="270"/>
              </a:spcBef>
              <a:spcAft>
                <a:spcPts val="0"/>
              </a:spcAft>
              <a:buClr>
                <a:schemeClr val="dk1"/>
              </a:buClr>
              <a:buSzPts val="1800"/>
              <a:buChar char="•"/>
              <a:defRPr/>
            </a:lvl3pPr>
            <a:lvl4pPr indent="-342900" lvl="3" marL="1828800" algn="l">
              <a:spcBef>
                <a:spcPts val="270"/>
              </a:spcBef>
              <a:spcAft>
                <a:spcPts val="0"/>
              </a:spcAft>
              <a:buClr>
                <a:schemeClr val="dk1"/>
              </a:buClr>
              <a:buSzPts val="1800"/>
              <a:buChar char="–"/>
              <a:defRPr/>
            </a:lvl4pPr>
            <a:lvl5pPr indent="-342900" lvl="4" marL="2286000" algn="l">
              <a:spcBef>
                <a:spcPts val="270"/>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 name="Google Shape;32;p15"/>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5"/>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5"/>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6"/>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 type="body"/>
          </p:nvPr>
        </p:nvSpPr>
        <p:spPr>
          <a:xfrm>
            <a:off x="623888" y="3442097"/>
            <a:ext cx="7886700" cy="1125140"/>
          </a:xfrm>
          <a:prstGeom prst="rect">
            <a:avLst/>
          </a:prstGeom>
          <a:noFill/>
          <a:ln>
            <a:noFill/>
          </a:ln>
        </p:spPr>
        <p:txBody>
          <a:bodyPr anchorCtr="0" anchor="t" bIns="45700" lIns="91425" spcFirstLastPara="1" rIns="91425" wrap="square" tIns="45700">
            <a:noAutofit/>
          </a:bodyPr>
          <a:lstStyle>
            <a:lvl1pPr indent="-228600" lvl="0" marL="457200" algn="l">
              <a:spcBef>
                <a:spcPts val="270"/>
              </a:spcBef>
              <a:spcAft>
                <a:spcPts val="0"/>
              </a:spcAft>
              <a:buClr>
                <a:schemeClr val="dk1"/>
              </a:buClr>
              <a:buSzPts val="1800"/>
              <a:buFont typeface="Arial"/>
              <a:buNone/>
              <a:defRPr sz="1800"/>
            </a:lvl1pPr>
            <a:lvl2pPr indent="-228600" lvl="1" marL="914400" algn="l">
              <a:spcBef>
                <a:spcPts val="225"/>
              </a:spcBef>
              <a:spcAft>
                <a:spcPts val="0"/>
              </a:spcAft>
              <a:buClr>
                <a:schemeClr val="dk1"/>
              </a:buClr>
              <a:buSzPts val="1500"/>
              <a:buFont typeface="Arial"/>
              <a:buNone/>
              <a:defRPr sz="1500"/>
            </a:lvl2pPr>
            <a:lvl3pPr indent="-228600" lvl="2" marL="1371600" algn="l">
              <a:spcBef>
                <a:spcPts val="203"/>
              </a:spcBef>
              <a:spcAft>
                <a:spcPts val="0"/>
              </a:spcAft>
              <a:buClr>
                <a:schemeClr val="dk1"/>
              </a:buClr>
              <a:buSzPts val="1350"/>
              <a:buFont typeface="Arial"/>
              <a:buNone/>
              <a:defRPr sz="1350"/>
            </a:lvl3pPr>
            <a:lvl4pPr indent="-228600" lvl="3" marL="1828800" algn="l">
              <a:spcBef>
                <a:spcPts val="180"/>
              </a:spcBef>
              <a:spcAft>
                <a:spcPts val="0"/>
              </a:spcAft>
              <a:buClr>
                <a:schemeClr val="dk1"/>
              </a:buClr>
              <a:buSzPts val="1200"/>
              <a:buFont typeface="Arial"/>
              <a:buNone/>
              <a:defRPr sz="1200"/>
            </a:lvl4pPr>
            <a:lvl5pPr indent="-228600" lvl="4" marL="2286000" algn="l">
              <a:spcBef>
                <a:spcPts val="180"/>
              </a:spcBef>
              <a:spcAft>
                <a:spcPts val="0"/>
              </a:spcAft>
              <a:buClr>
                <a:schemeClr val="dk1"/>
              </a:buClr>
              <a:buSzPts val="1200"/>
              <a:buFont typeface="Arial"/>
              <a:buNone/>
              <a:defRPr sz="1200"/>
            </a:lvl5pPr>
            <a:lvl6pPr indent="-228600" lvl="5" marL="2743200" algn="l">
              <a:lnSpc>
                <a:spcPct val="90000"/>
              </a:lnSpc>
              <a:spcBef>
                <a:spcPts val="375"/>
              </a:spcBef>
              <a:spcAft>
                <a:spcPts val="0"/>
              </a:spcAft>
              <a:buClr>
                <a:schemeClr val="dk1"/>
              </a:buClr>
              <a:buSzPts val="1200"/>
              <a:buNone/>
              <a:defRPr sz="1200"/>
            </a:lvl6pPr>
            <a:lvl7pPr indent="-228600" lvl="6" marL="3200400" algn="l">
              <a:lnSpc>
                <a:spcPct val="90000"/>
              </a:lnSpc>
              <a:spcBef>
                <a:spcPts val="375"/>
              </a:spcBef>
              <a:spcAft>
                <a:spcPts val="0"/>
              </a:spcAft>
              <a:buClr>
                <a:schemeClr val="dk1"/>
              </a:buClr>
              <a:buSzPts val="1200"/>
              <a:buNone/>
              <a:defRPr sz="1200"/>
            </a:lvl7pPr>
            <a:lvl8pPr indent="-228600" lvl="7" marL="3657600" algn="l">
              <a:lnSpc>
                <a:spcPct val="90000"/>
              </a:lnSpc>
              <a:spcBef>
                <a:spcPts val="375"/>
              </a:spcBef>
              <a:spcAft>
                <a:spcPts val="0"/>
              </a:spcAft>
              <a:buClr>
                <a:schemeClr val="dk1"/>
              </a:buClr>
              <a:buSzPts val="1200"/>
              <a:buNone/>
              <a:defRPr sz="1200"/>
            </a:lvl8pPr>
            <a:lvl9pPr indent="-228600" lvl="8" marL="4114800" algn="l">
              <a:lnSpc>
                <a:spcPct val="90000"/>
              </a:lnSpc>
              <a:spcBef>
                <a:spcPts val="375"/>
              </a:spcBef>
              <a:spcAft>
                <a:spcPts val="0"/>
              </a:spcAft>
              <a:buClr>
                <a:schemeClr val="dk1"/>
              </a:buClr>
              <a:buSzPts val="1200"/>
              <a:buNone/>
              <a:defRPr sz="1200"/>
            </a:lvl9pPr>
          </a:lstStyle>
          <a:p/>
        </p:txBody>
      </p:sp>
      <p:sp>
        <p:nvSpPr>
          <p:cNvPr id="38" name="Google Shape;38;p16"/>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6"/>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7"/>
          <p:cNvSpPr txBox="1"/>
          <p:nvPr>
            <p:ph type="title"/>
          </p:nvPr>
        </p:nvSpPr>
        <p:spPr>
          <a:xfrm>
            <a:off x="457200" y="142875"/>
            <a:ext cx="8229600" cy="436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 type="body"/>
          </p:nvPr>
        </p:nvSpPr>
        <p:spPr>
          <a:xfrm>
            <a:off x="457200" y="881063"/>
            <a:ext cx="4038600" cy="3714750"/>
          </a:xfrm>
          <a:prstGeom prst="rect">
            <a:avLst/>
          </a:prstGeom>
          <a:noFill/>
          <a:ln>
            <a:noFill/>
          </a:ln>
        </p:spPr>
        <p:txBody>
          <a:bodyPr anchorCtr="0" anchor="t" bIns="45700" lIns="91425" spcFirstLastPara="1" rIns="91425" wrap="square" tIns="45700">
            <a:noAutofit/>
          </a:bodyPr>
          <a:lstStyle>
            <a:lvl1pPr indent="-342900" lvl="0" marL="457200" algn="l">
              <a:spcBef>
                <a:spcPts val="270"/>
              </a:spcBef>
              <a:spcAft>
                <a:spcPts val="0"/>
              </a:spcAft>
              <a:buClr>
                <a:schemeClr val="dk1"/>
              </a:buClr>
              <a:buSzPts val="1800"/>
              <a:buChar char="•"/>
              <a:defRPr/>
            </a:lvl1pPr>
            <a:lvl2pPr indent="-342900" lvl="1" marL="914400" algn="l">
              <a:spcBef>
                <a:spcPts val="270"/>
              </a:spcBef>
              <a:spcAft>
                <a:spcPts val="0"/>
              </a:spcAft>
              <a:buClr>
                <a:schemeClr val="dk1"/>
              </a:buClr>
              <a:buSzPts val="1800"/>
              <a:buChar char="–"/>
              <a:defRPr/>
            </a:lvl2pPr>
            <a:lvl3pPr indent="-342900" lvl="2" marL="1371600" algn="l">
              <a:spcBef>
                <a:spcPts val="270"/>
              </a:spcBef>
              <a:spcAft>
                <a:spcPts val="0"/>
              </a:spcAft>
              <a:buClr>
                <a:schemeClr val="dk1"/>
              </a:buClr>
              <a:buSzPts val="1800"/>
              <a:buChar char="•"/>
              <a:defRPr/>
            </a:lvl3pPr>
            <a:lvl4pPr indent="-342900" lvl="3" marL="1828800" algn="l">
              <a:spcBef>
                <a:spcPts val="270"/>
              </a:spcBef>
              <a:spcAft>
                <a:spcPts val="0"/>
              </a:spcAft>
              <a:buClr>
                <a:schemeClr val="dk1"/>
              </a:buClr>
              <a:buSzPts val="1800"/>
              <a:buChar char="–"/>
              <a:defRPr/>
            </a:lvl4pPr>
            <a:lvl5pPr indent="-342900" lvl="4" marL="2286000" algn="l">
              <a:spcBef>
                <a:spcPts val="270"/>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17"/>
          <p:cNvSpPr txBox="1"/>
          <p:nvPr>
            <p:ph idx="2" type="body"/>
          </p:nvPr>
        </p:nvSpPr>
        <p:spPr>
          <a:xfrm>
            <a:off x="4648200" y="881063"/>
            <a:ext cx="4038600" cy="3714750"/>
          </a:xfrm>
          <a:prstGeom prst="rect">
            <a:avLst/>
          </a:prstGeom>
          <a:noFill/>
          <a:ln>
            <a:noFill/>
          </a:ln>
        </p:spPr>
        <p:txBody>
          <a:bodyPr anchorCtr="0" anchor="t" bIns="45700" lIns="91425" spcFirstLastPara="1" rIns="91425" wrap="square" tIns="45700">
            <a:noAutofit/>
          </a:bodyPr>
          <a:lstStyle>
            <a:lvl1pPr indent="-342900" lvl="0" marL="457200" algn="l">
              <a:spcBef>
                <a:spcPts val="270"/>
              </a:spcBef>
              <a:spcAft>
                <a:spcPts val="0"/>
              </a:spcAft>
              <a:buClr>
                <a:schemeClr val="dk1"/>
              </a:buClr>
              <a:buSzPts val="1800"/>
              <a:buChar char="•"/>
              <a:defRPr/>
            </a:lvl1pPr>
            <a:lvl2pPr indent="-342900" lvl="1" marL="914400" algn="l">
              <a:spcBef>
                <a:spcPts val="270"/>
              </a:spcBef>
              <a:spcAft>
                <a:spcPts val="0"/>
              </a:spcAft>
              <a:buClr>
                <a:schemeClr val="dk1"/>
              </a:buClr>
              <a:buSzPts val="1800"/>
              <a:buChar char="–"/>
              <a:defRPr/>
            </a:lvl2pPr>
            <a:lvl3pPr indent="-342900" lvl="2" marL="1371600" algn="l">
              <a:spcBef>
                <a:spcPts val="270"/>
              </a:spcBef>
              <a:spcAft>
                <a:spcPts val="0"/>
              </a:spcAft>
              <a:buClr>
                <a:schemeClr val="dk1"/>
              </a:buClr>
              <a:buSzPts val="1800"/>
              <a:buChar char="•"/>
              <a:defRPr/>
            </a:lvl3pPr>
            <a:lvl4pPr indent="-342900" lvl="3" marL="1828800" algn="l">
              <a:spcBef>
                <a:spcPts val="270"/>
              </a:spcBef>
              <a:spcAft>
                <a:spcPts val="0"/>
              </a:spcAft>
              <a:buClr>
                <a:schemeClr val="dk1"/>
              </a:buClr>
              <a:buSzPts val="1800"/>
              <a:buChar char="–"/>
              <a:defRPr/>
            </a:lvl4pPr>
            <a:lvl5pPr indent="-342900" lvl="4" marL="2286000" algn="l">
              <a:spcBef>
                <a:spcPts val="270"/>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5" name="Google Shape;45;p17"/>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7"/>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7"/>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8"/>
          <p:cNvSpPr txBox="1"/>
          <p:nvPr>
            <p:ph type="title"/>
          </p:nvPr>
        </p:nvSpPr>
        <p:spPr>
          <a:xfrm>
            <a:off x="630238" y="273844"/>
            <a:ext cx="7886700" cy="99417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 type="body"/>
          </p:nvPr>
        </p:nvSpPr>
        <p:spPr>
          <a:xfrm>
            <a:off x="630238" y="1260872"/>
            <a:ext cx="3868737" cy="617934"/>
          </a:xfrm>
          <a:prstGeom prst="rect">
            <a:avLst/>
          </a:prstGeom>
          <a:noFill/>
          <a:ln>
            <a:noFill/>
          </a:ln>
        </p:spPr>
        <p:txBody>
          <a:bodyPr anchorCtr="0" anchor="b" bIns="45700" lIns="91425" spcFirstLastPara="1" rIns="91425" wrap="square" tIns="45700">
            <a:noAutofit/>
          </a:bodyPr>
          <a:lstStyle>
            <a:lvl1pPr indent="-228600" lvl="0" marL="457200" algn="l">
              <a:spcBef>
                <a:spcPts val="270"/>
              </a:spcBef>
              <a:spcAft>
                <a:spcPts val="0"/>
              </a:spcAft>
              <a:buClr>
                <a:schemeClr val="dk1"/>
              </a:buClr>
              <a:buSzPts val="1800"/>
              <a:buFont typeface="Arial"/>
              <a:buNone/>
              <a:defRPr b="1" sz="1800"/>
            </a:lvl1pPr>
            <a:lvl2pPr indent="-228600" lvl="1" marL="914400" algn="l">
              <a:spcBef>
                <a:spcPts val="225"/>
              </a:spcBef>
              <a:spcAft>
                <a:spcPts val="0"/>
              </a:spcAft>
              <a:buClr>
                <a:schemeClr val="dk1"/>
              </a:buClr>
              <a:buSzPts val="1500"/>
              <a:buFont typeface="Arial"/>
              <a:buNone/>
              <a:defRPr b="1" sz="1500"/>
            </a:lvl2pPr>
            <a:lvl3pPr indent="-228600" lvl="2" marL="1371600" algn="l">
              <a:spcBef>
                <a:spcPts val="203"/>
              </a:spcBef>
              <a:spcAft>
                <a:spcPts val="0"/>
              </a:spcAft>
              <a:buClr>
                <a:schemeClr val="dk1"/>
              </a:buClr>
              <a:buSzPts val="1350"/>
              <a:buFont typeface="Arial"/>
              <a:buNone/>
              <a:defRPr b="1" sz="1350"/>
            </a:lvl3pPr>
            <a:lvl4pPr indent="-228600" lvl="3" marL="1828800" algn="l">
              <a:spcBef>
                <a:spcPts val="180"/>
              </a:spcBef>
              <a:spcAft>
                <a:spcPts val="0"/>
              </a:spcAft>
              <a:buClr>
                <a:schemeClr val="dk1"/>
              </a:buClr>
              <a:buSzPts val="1200"/>
              <a:buFont typeface="Arial"/>
              <a:buNone/>
              <a:defRPr b="1" sz="1200"/>
            </a:lvl4pPr>
            <a:lvl5pPr indent="-228600" lvl="4" marL="2286000" algn="l">
              <a:spcBef>
                <a:spcPts val="180"/>
              </a:spcBef>
              <a:spcAft>
                <a:spcPts val="0"/>
              </a:spcAft>
              <a:buClr>
                <a:schemeClr val="dk1"/>
              </a:buClr>
              <a:buSzPts val="1200"/>
              <a:buFont typeface="Arial"/>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1" name="Google Shape;51;p18"/>
          <p:cNvSpPr txBox="1"/>
          <p:nvPr>
            <p:ph idx="2" type="body"/>
          </p:nvPr>
        </p:nvSpPr>
        <p:spPr>
          <a:xfrm>
            <a:off x="630238" y="1878806"/>
            <a:ext cx="3868737" cy="2763441"/>
          </a:xfrm>
          <a:prstGeom prst="rect">
            <a:avLst/>
          </a:prstGeom>
          <a:noFill/>
          <a:ln>
            <a:noFill/>
          </a:ln>
        </p:spPr>
        <p:txBody>
          <a:bodyPr anchorCtr="0" anchor="t" bIns="45700" lIns="91425" spcFirstLastPara="1" rIns="91425" wrap="square" tIns="45700">
            <a:noAutofit/>
          </a:bodyPr>
          <a:lstStyle>
            <a:lvl1pPr indent="-342900" lvl="0" marL="457200" algn="l">
              <a:spcBef>
                <a:spcPts val="270"/>
              </a:spcBef>
              <a:spcAft>
                <a:spcPts val="0"/>
              </a:spcAft>
              <a:buClr>
                <a:schemeClr val="dk1"/>
              </a:buClr>
              <a:buSzPts val="1800"/>
              <a:buChar char="•"/>
              <a:defRPr/>
            </a:lvl1pPr>
            <a:lvl2pPr indent="-342900" lvl="1" marL="914400" algn="l">
              <a:spcBef>
                <a:spcPts val="270"/>
              </a:spcBef>
              <a:spcAft>
                <a:spcPts val="0"/>
              </a:spcAft>
              <a:buClr>
                <a:schemeClr val="dk1"/>
              </a:buClr>
              <a:buSzPts val="1800"/>
              <a:buChar char="–"/>
              <a:defRPr/>
            </a:lvl2pPr>
            <a:lvl3pPr indent="-342900" lvl="2" marL="1371600" algn="l">
              <a:spcBef>
                <a:spcPts val="270"/>
              </a:spcBef>
              <a:spcAft>
                <a:spcPts val="0"/>
              </a:spcAft>
              <a:buClr>
                <a:schemeClr val="dk1"/>
              </a:buClr>
              <a:buSzPts val="1800"/>
              <a:buChar char="•"/>
              <a:defRPr/>
            </a:lvl3pPr>
            <a:lvl4pPr indent="-342900" lvl="3" marL="1828800" algn="l">
              <a:spcBef>
                <a:spcPts val="270"/>
              </a:spcBef>
              <a:spcAft>
                <a:spcPts val="0"/>
              </a:spcAft>
              <a:buClr>
                <a:schemeClr val="dk1"/>
              </a:buClr>
              <a:buSzPts val="1800"/>
              <a:buChar char="–"/>
              <a:defRPr/>
            </a:lvl4pPr>
            <a:lvl5pPr indent="-342900" lvl="4" marL="2286000" algn="l">
              <a:spcBef>
                <a:spcPts val="270"/>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2" name="Google Shape;52;p18"/>
          <p:cNvSpPr txBox="1"/>
          <p:nvPr>
            <p:ph idx="3" type="body"/>
          </p:nvPr>
        </p:nvSpPr>
        <p:spPr>
          <a:xfrm>
            <a:off x="4629150" y="1260872"/>
            <a:ext cx="3887788" cy="617934"/>
          </a:xfrm>
          <a:prstGeom prst="rect">
            <a:avLst/>
          </a:prstGeom>
          <a:noFill/>
          <a:ln>
            <a:noFill/>
          </a:ln>
        </p:spPr>
        <p:txBody>
          <a:bodyPr anchorCtr="0" anchor="b" bIns="45700" lIns="91425" spcFirstLastPara="1" rIns="91425" wrap="square" tIns="45700">
            <a:noAutofit/>
          </a:bodyPr>
          <a:lstStyle>
            <a:lvl1pPr indent="-228600" lvl="0" marL="457200" algn="l">
              <a:spcBef>
                <a:spcPts val="270"/>
              </a:spcBef>
              <a:spcAft>
                <a:spcPts val="0"/>
              </a:spcAft>
              <a:buClr>
                <a:schemeClr val="dk1"/>
              </a:buClr>
              <a:buSzPts val="1800"/>
              <a:buFont typeface="Arial"/>
              <a:buNone/>
              <a:defRPr b="1" sz="1800"/>
            </a:lvl1pPr>
            <a:lvl2pPr indent="-228600" lvl="1" marL="914400" algn="l">
              <a:spcBef>
                <a:spcPts val="225"/>
              </a:spcBef>
              <a:spcAft>
                <a:spcPts val="0"/>
              </a:spcAft>
              <a:buClr>
                <a:schemeClr val="dk1"/>
              </a:buClr>
              <a:buSzPts val="1500"/>
              <a:buFont typeface="Arial"/>
              <a:buNone/>
              <a:defRPr b="1" sz="1500"/>
            </a:lvl2pPr>
            <a:lvl3pPr indent="-228600" lvl="2" marL="1371600" algn="l">
              <a:spcBef>
                <a:spcPts val="203"/>
              </a:spcBef>
              <a:spcAft>
                <a:spcPts val="0"/>
              </a:spcAft>
              <a:buClr>
                <a:schemeClr val="dk1"/>
              </a:buClr>
              <a:buSzPts val="1350"/>
              <a:buFont typeface="Arial"/>
              <a:buNone/>
              <a:defRPr b="1" sz="1350"/>
            </a:lvl3pPr>
            <a:lvl4pPr indent="-228600" lvl="3" marL="1828800" algn="l">
              <a:spcBef>
                <a:spcPts val="180"/>
              </a:spcBef>
              <a:spcAft>
                <a:spcPts val="0"/>
              </a:spcAft>
              <a:buClr>
                <a:schemeClr val="dk1"/>
              </a:buClr>
              <a:buSzPts val="1200"/>
              <a:buFont typeface="Arial"/>
              <a:buNone/>
              <a:defRPr b="1" sz="1200"/>
            </a:lvl4pPr>
            <a:lvl5pPr indent="-228600" lvl="4" marL="2286000" algn="l">
              <a:spcBef>
                <a:spcPts val="180"/>
              </a:spcBef>
              <a:spcAft>
                <a:spcPts val="0"/>
              </a:spcAft>
              <a:buClr>
                <a:schemeClr val="dk1"/>
              </a:buClr>
              <a:buSzPts val="1200"/>
              <a:buFont typeface="Arial"/>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3" name="Google Shape;53;p18"/>
          <p:cNvSpPr txBox="1"/>
          <p:nvPr>
            <p:ph idx="4" type="body"/>
          </p:nvPr>
        </p:nvSpPr>
        <p:spPr>
          <a:xfrm>
            <a:off x="4629150" y="1878806"/>
            <a:ext cx="3887788" cy="2763441"/>
          </a:xfrm>
          <a:prstGeom prst="rect">
            <a:avLst/>
          </a:prstGeom>
          <a:noFill/>
          <a:ln>
            <a:noFill/>
          </a:ln>
        </p:spPr>
        <p:txBody>
          <a:bodyPr anchorCtr="0" anchor="t" bIns="45700" lIns="91425" spcFirstLastPara="1" rIns="91425" wrap="square" tIns="45700">
            <a:noAutofit/>
          </a:bodyPr>
          <a:lstStyle>
            <a:lvl1pPr indent="-342900" lvl="0" marL="457200" algn="l">
              <a:spcBef>
                <a:spcPts val="270"/>
              </a:spcBef>
              <a:spcAft>
                <a:spcPts val="0"/>
              </a:spcAft>
              <a:buClr>
                <a:schemeClr val="dk1"/>
              </a:buClr>
              <a:buSzPts val="1800"/>
              <a:buChar char="•"/>
              <a:defRPr/>
            </a:lvl1pPr>
            <a:lvl2pPr indent="-342900" lvl="1" marL="914400" algn="l">
              <a:spcBef>
                <a:spcPts val="270"/>
              </a:spcBef>
              <a:spcAft>
                <a:spcPts val="0"/>
              </a:spcAft>
              <a:buClr>
                <a:schemeClr val="dk1"/>
              </a:buClr>
              <a:buSzPts val="1800"/>
              <a:buChar char="–"/>
              <a:defRPr/>
            </a:lvl2pPr>
            <a:lvl3pPr indent="-342900" lvl="2" marL="1371600" algn="l">
              <a:spcBef>
                <a:spcPts val="270"/>
              </a:spcBef>
              <a:spcAft>
                <a:spcPts val="0"/>
              </a:spcAft>
              <a:buClr>
                <a:schemeClr val="dk1"/>
              </a:buClr>
              <a:buSzPts val="1800"/>
              <a:buChar char="•"/>
              <a:defRPr/>
            </a:lvl3pPr>
            <a:lvl4pPr indent="-342900" lvl="3" marL="1828800" algn="l">
              <a:spcBef>
                <a:spcPts val="270"/>
              </a:spcBef>
              <a:spcAft>
                <a:spcPts val="0"/>
              </a:spcAft>
              <a:buClr>
                <a:schemeClr val="dk1"/>
              </a:buClr>
              <a:buSzPts val="1800"/>
              <a:buChar char="–"/>
              <a:defRPr/>
            </a:lvl4pPr>
            <a:lvl5pPr indent="-342900" lvl="4" marL="2286000" algn="l">
              <a:spcBef>
                <a:spcPts val="270"/>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4" name="Google Shape;54;p18"/>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8"/>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9"/>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9"/>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630238" y="342900"/>
            <a:ext cx="2949575" cy="12001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 type="body"/>
          </p:nvPr>
        </p:nvSpPr>
        <p:spPr>
          <a:xfrm>
            <a:off x="3887788" y="740569"/>
            <a:ext cx="4629150" cy="3655219"/>
          </a:xfrm>
          <a:prstGeom prst="rect">
            <a:avLst/>
          </a:prstGeom>
          <a:noFill/>
          <a:ln>
            <a:noFill/>
          </a:ln>
        </p:spPr>
        <p:txBody>
          <a:bodyPr anchorCtr="0" anchor="t" bIns="45700" lIns="91425" spcFirstLastPara="1" rIns="91425" wrap="square" tIns="45700">
            <a:noAutofit/>
          </a:bodyPr>
          <a:lstStyle>
            <a:lvl1pPr indent="-381000" lvl="0" marL="457200" algn="l">
              <a:spcBef>
                <a:spcPts val="360"/>
              </a:spcBef>
              <a:spcAft>
                <a:spcPts val="0"/>
              </a:spcAft>
              <a:buClr>
                <a:schemeClr val="dk1"/>
              </a:buClr>
              <a:buSzPts val="2400"/>
              <a:buFont typeface="Arial"/>
              <a:buChar char="•"/>
              <a:defRPr sz="2400"/>
            </a:lvl1pPr>
            <a:lvl2pPr indent="-361950" lvl="1" marL="914400" algn="l">
              <a:spcBef>
                <a:spcPts val="315"/>
              </a:spcBef>
              <a:spcAft>
                <a:spcPts val="0"/>
              </a:spcAft>
              <a:buClr>
                <a:schemeClr val="dk1"/>
              </a:buClr>
              <a:buSzPts val="2100"/>
              <a:buFont typeface="Arial"/>
              <a:buChar char="–"/>
              <a:defRPr sz="2100"/>
            </a:lvl2pPr>
            <a:lvl3pPr indent="-342900" lvl="2" marL="1371600" algn="l">
              <a:spcBef>
                <a:spcPts val="270"/>
              </a:spcBef>
              <a:spcAft>
                <a:spcPts val="0"/>
              </a:spcAft>
              <a:buClr>
                <a:schemeClr val="dk1"/>
              </a:buClr>
              <a:buSzPts val="1800"/>
              <a:buFont typeface="Arial"/>
              <a:buChar char="•"/>
              <a:defRPr sz="1800"/>
            </a:lvl3pPr>
            <a:lvl4pPr indent="-323850" lvl="3" marL="1828800" algn="l">
              <a:spcBef>
                <a:spcPts val="225"/>
              </a:spcBef>
              <a:spcAft>
                <a:spcPts val="0"/>
              </a:spcAft>
              <a:buClr>
                <a:schemeClr val="dk1"/>
              </a:buClr>
              <a:buSzPts val="1500"/>
              <a:buFont typeface="Arial"/>
              <a:buChar char="–"/>
              <a:defRPr sz="1500"/>
            </a:lvl4pPr>
            <a:lvl5pPr indent="-323850" lvl="4" marL="2286000" algn="l">
              <a:spcBef>
                <a:spcPts val="225"/>
              </a:spcBef>
              <a:spcAft>
                <a:spcPts val="0"/>
              </a:spcAft>
              <a:buClr>
                <a:schemeClr val="dk1"/>
              </a:buClr>
              <a:buSzPts val="1500"/>
              <a:buFont typeface="Arial"/>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4" name="Google Shape;64;p20"/>
          <p:cNvSpPr txBox="1"/>
          <p:nvPr>
            <p:ph idx="2" type="body"/>
          </p:nvPr>
        </p:nvSpPr>
        <p:spPr>
          <a:xfrm>
            <a:off x="630238" y="1543050"/>
            <a:ext cx="2949575" cy="2858691"/>
          </a:xfrm>
          <a:prstGeom prst="rect">
            <a:avLst/>
          </a:prstGeom>
          <a:noFill/>
          <a:ln>
            <a:noFill/>
          </a:ln>
        </p:spPr>
        <p:txBody>
          <a:bodyPr anchorCtr="0" anchor="t" bIns="45700" lIns="91425" spcFirstLastPara="1" rIns="91425" wrap="square" tIns="45700">
            <a:noAutofit/>
          </a:bodyPr>
          <a:lstStyle>
            <a:lvl1pPr indent="-228600" lvl="0" marL="457200" algn="l">
              <a:spcBef>
                <a:spcPts val="180"/>
              </a:spcBef>
              <a:spcAft>
                <a:spcPts val="0"/>
              </a:spcAft>
              <a:buClr>
                <a:schemeClr val="dk1"/>
              </a:buClr>
              <a:buSzPts val="1200"/>
              <a:buFont typeface="Arial"/>
              <a:buNone/>
              <a:defRPr sz="1200"/>
            </a:lvl1pPr>
            <a:lvl2pPr indent="-228600" lvl="1" marL="914400" algn="l">
              <a:spcBef>
                <a:spcPts val="158"/>
              </a:spcBef>
              <a:spcAft>
                <a:spcPts val="0"/>
              </a:spcAft>
              <a:buClr>
                <a:schemeClr val="dk1"/>
              </a:buClr>
              <a:buSzPts val="1050"/>
              <a:buFont typeface="Arial"/>
              <a:buNone/>
              <a:defRPr sz="1050"/>
            </a:lvl2pPr>
            <a:lvl3pPr indent="-228600" lvl="2" marL="1371600" algn="l">
              <a:spcBef>
                <a:spcPts val="135"/>
              </a:spcBef>
              <a:spcAft>
                <a:spcPts val="0"/>
              </a:spcAft>
              <a:buClr>
                <a:schemeClr val="dk1"/>
              </a:buClr>
              <a:buSzPts val="900"/>
              <a:buFont typeface="Arial"/>
              <a:buNone/>
              <a:defRPr sz="900"/>
            </a:lvl3pPr>
            <a:lvl4pPr indent="-228600" lvl="3" marL="1828800" algn="l">
              <a:spcBef>
                <a:spcPts val="113"/>
              </a:spcBef>
              <a:spcAft>
                <a:spcPts val="0"/>
              </a:spcAft>
              <a:buClr>
                <a:schemeClr val="dk1"/>
              </a:buClr>
              <a:buSzPts val="750"/>
              <a:buFont typeface="Arial"/>
              <a:buNone/>
              <a:defRPr sz="750"/>
            </a:lvl4pPr>
            <a:lvl5pPr indent="-228600" lvl="4" marL="2286000" algn="l">
              <a:spcBef>
                <a:spcPts val="113"/>
              </a:spcBef>
              <a:spcAft>
                <a:spcPts val="0"/>
              </a:spcAft>
              <a:buClr>
                <a:schemeClr val="dk1"/>
              </a:buClr>
              <a:buSzPts val="750"/>
              <a:buFont typeface="Arial"/>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5" name="Google Shape;65;p20"/>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1"/>
          <p:cNvPicPr preferRelativeResize="0"/>
          <p:nvPr/>
        </p:nvPicPr>
        <p:blipFill rotWithShape="1">
          <a:blip r:embed="rId1">
            <a:alphaModFix/>
          </a:blip>
          <a:srcRect b="0" l="0" r="0" t="0"/>
          <a:stretch/>
        </p:blipFill>
        <p:spPr>
          <a:xfrm>
            <a:off x="0" y="0"/>
            <a:ext cx="9156700" cy="5143500"/>
          </a:xfrm>
          <a:prstGeom prst="rect">
            <a:avLst/>
          </a:prstGeom>
          <a:noFill/>
          <a:ln>
            <a:noFill/>
          </a:ln>
        </p:spPr>
      </p:pic>
      <p:sp>
        <p:nvSpPr>
          <p:cNvPr id="7" name="Google Shape;7;p11"/>
          <p:cNvSpPr txBox="1"/>
          <p:nvPr>
            <p:ph type="title"/>
          </p:nvPr>
        </p:nvSpPr>
        <p:spPr>
          <a:xfrm>
            <a:off x="457200" y="142875"/>
            <a:ext cx="8229600" cy="4369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27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8" name="Google Shape;8;p11"/>
          <p:cNvSpPr txBox="1"/>
          <p:nvPr>
            <p:ph idx="1" type="body"/>
          </p:nvPr>
        </p:nvSpPr>
        <p:spPr>
          <a:xfrm>
            <a:off x="457200" y="881063"/>
            <a:ext cx="8229600" cy="371475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36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1950" lvl="1" marL="914400" marR="0" rtl="0" algn="l">
              <a:spcBef>
                <a:spcPts val="315"/>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2pPr>
            <a:lvl3pPr indent="-342900" lvl="2" marL="1371600" marR="0" rtl="0" algn="l">
              <a:spcBef>
                <a:spcPts val="27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23850" lvl="3" marL="1828800" marR="0" rtl="0" algn="l">
              <a:spcBef>
                <a:spcPts val="22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4pPr>
            <a:lvl5pPr indent="-323850" lvl="4" marL="2286000" marR="0" rtl="0" algn="l">
              <a:spcBef>
                <a:spcPts val="22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9" name="Google Shape;9;p11"/>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05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 name="Google Shape;10;p11"/>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05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1" name="Google Shape;11;p11"/>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8.png"/><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835200" y="980175"/>
            <a:ext cx="7473600" cy="71879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FFFFFF"/>
              </a:buClr>
              <a:buSzPts val="4200"/>
              <a:buFont typeface="Arial"/>
              <a:buNone/>
            </a:pPr>
            <a:r>
              <a:rPr lang="en-GB" sz="3900">
                <a:solidFill>
                  <a:srgbClr val="FFFFFF"/>
                </a:solidFill>
              </a:rPr>
              <a:t>TRAFFIC SIGN RECOGNITION</a:t>
            </a:r>
            <a:endParaRPr sz="3900">
              <a:solidFill>
                <a:srgbClr val="FFFFFF"/>
              </a:solidFill>
            </a:endParaRPr>
          </a:p>
        </p:txBody>
      </p:sp>
      <p:sp>
        <p:nvSpPr>
          <p:cNvPr id="92" name="Google Shape;92;p1"/>
          <p:cNvSpPr txBox="1"/>
          <p:nvPr>
            <p:ph idx="1" type="subTitle"/>
          </p:nvPr>
        </p:nvSpPr>
        <p:spPr>
          <a:xfrm>
            <a:off x="1699260" y="3263265"/>
            <a:ext cx="5521325" cy="198945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100"/>
              <a:buFont typeface="Arial"/>
              <a:buNone/>
            </a:pPr>
            <a:r>
              <a:rPr lang="en-GB">
                <a:solidFill>
                  <a:schemeClr val="dk1"/>
                </a:solidFill>
              </a:rPr>
              <a:t>Presentation b</a:t>
            </a:r>
            <a:r>
              <a:rPr lang="en-GB" sz="1900">
                <a:solidFill>
                  <a:schemeClr val="dk1"/>
                </a:solidFill>
              </a:rPr>
              <a:t>y : </a:t>
            </a:r>
            <a:endParaRPr sz="1900">
              <a:solidFill>
                <a:schemeClr val="dk1"/>
              </a:solidFill>
            </a:endParaRPr>
          </a:p>
          <a:p>
            <a:pPr indent="0" lvl="0" marL="0" rtl="0" algn="l">
              <a:lnSpc>
                <a:spcPct val="100000"/>
              </a:lnSpc>
              <a:spcBef>
                <a:spcPts val="0"/>
              </a:spcBef>
              <a:spcAft>
                <a:spcPts val="0"/>
              </a:spcAft>
              <a:buClr>
                <a:schemeClr val="lt1"/>
              </a:buClr>
              <a:buSzPts val="2100"/>
              <a:buFont typeface="Arial"/>
              <a:buNone/>
            </a:pPr>
            <a:r>
              <a:t/>
            </a:r>
            <a:endParaRPr sz="1900"/>
          </a:p>
          <a:p>
            <a:pPr indent="0" lvl="0" marL="0" rtl="0" algn="l">
              <a:lnSpc>
                <a:spcPct val="100000"/>
              </a:lnSpc>
              <a:spcBef>
                <a:spcPts val="0"/>
              </a:spcBef>
              <a:spcAft>
                <a:spcPts val="0"/>
              </a:spcAft>
              <a:buClr>
                <a:schemeClr val="lt1"/>
              </a:buClr>
              <a:buSzPts val="2100"/>
              <a:buFont typeface="Arial"/>
              <a:buNone/>
            </a:pPr>
            <a:r>
              <a:rPr lang="en-GB" sz="1900"/>
              <a:t>               </a:t>
            </a:r>
            <a:r>
              <a:rPr lang="en-GB" sz="1900">
                <a:solidFill>
                  <a:schemeClr val="dk1"/>
                </a:solidFill>
              </a:rPr>
              <a:t>Shubham Jha</a:t>
            </a:r>
            <a:endParaRPr sz="1900">
              <a:solidFill>
                <a:schemeClr val="dk1"/>
              </a:solidFill>
            </a:endParaRPr>
          </a:p>
          <a:p>
            <a:pPr indent="0" lvl="0" marL="0" rtl="0" algn="l">
              <a:lnSpc>
                <a:spcPct val="100000"/>
              </a:lnSpc>
              <a:spcBef>
                <a:spcPts val="0"/>
              </a:spcBef>
              <a:spcAft>
                <a:spcPts val="0"/>
              </a:spcAft>
              <a:buClr>
                <a:schemeClr val="dk1"/>
              </a:buClr>
              <a:buSzPts val="2100"/>
              <a:buFont typeface="Arial"/>
              <a:buNone/>
            </a:pPr>
            <a:r>
              <a:t/>
            </a:r>
            <a:endParaRPr sz="19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grpSp>
        <p:nvGrpSpPr>
          <p:cNvPr id="153" name="Google Shape;153;p10"/>
          <p:cNvGrpSpPr/>
          <p:nvPr/>
        </p:nvGrpSpPr>
        <p:grpSpPr>
          <a:xfrm>
            <a:off x="4939500" y="1219611"/>
            <a:ext cx="3837000" cy="2704199"/>
            <a:chOff x="4939500" y="1219611"/>
            <a:chExt cx="3837000" cy="2704199"/>
          </a:xfrm>
        </p:grpSpPr>
        <p:cxnSp>
          <p:nvCxnSpPr>
            <p:cNvPr id="154" name="Google Shape;154;p10"/>
            <p:cNvCxnSpPr/>
            <p:nvPr/>
          </p:nvCxnSpPr>
          <p:spPr>
            <a:xfrm>
              <a:off x="4939500" y="1219611"/>
              <a:ext cx="0" cy="2704199"/>
            </a:xfrm>
            <a:prstGeom prst="straightConnector1">
              <a:avLst/>
            </a:prstGeom>
            <a:noFill/>
            <a:ln cap="flat" cmpd="sng" w="9525">
              <a:solidFill>
                <a:schemeClr val="lt1"/>
              </a:solidFill>
              <a:prstDash val="dash"/>
              <a:round/>
              <a:headEnd len="sm" w="sm" type="none"/>
              <a:tailEnd len="sm" w="sm" type="none"/>
            </a:ln>
          </p:spPr>
        </p:cxnSp>
        <p:cxnSp>
          <p:nvCxnSpPr>
            <p:cNvPr id="155" name="Google Shape;155;p10"/>
            <p:cNvCxnSpPr/>
            <p:nvPr/>
          </p:nvCxnSpPr>
          <p:spPr>
            <a:xfrm>
              <a:off x="5365833" y="1219611"/>
              <a:ext cx="0" cy="2704199"/>
            </a:xfrm>
            <a:prstGeom prst="straightConnector1">
              <a:avLst/>
            </a:prstGeom>
            <a:noFill/>
            <a:ln cap="flat" cmpd="sng" w="9525">
              <a:solidFill>
                <a:schemeClr val="lt1"/>
              </a:solidFill>
              <a:prstDash val="dash"/>
              <a:round/>
              <a:headEnd len="sm" w="sm" type="none"/>
              <a:tailEnd len="sm" w="sm" type="none"/>
            </a:ln>
          </p:spPr>
        </p:cxnSp>
        <p:cxnSp>
          <p:nvCxnSpPr>
            <p:cNvPr id="156" name="Google Shape;156;p10"/>
            <p:cNvCxnSpPr/>
            <p:nvPr/>
          </p:nvCxnSpPr>
          <p:spPr>
            <a:xfrm>
              <a:off x="5792167" y="1219611"/>
              <a:ext cx="0" cy="2704199"/>
            </a:xfrm>
            <a:prstGeom prst="straightConnector1">
              <a:avLst/>
            </a:prstGeom>
            <a:noFill/>
            <a:ln cap="flat" cmpd="sng" w="9525">
              <a:solidFill>
                <a:schemeClr val="lt1"/>
              </a:solidFill>
              <a:prstDash val="dash"/>
              <a:round/>
              <a:headEnd len="sm" w="sm" type="none"/>
              <a:tailEnd len="sm" w="sm" type="none"/>
            </a:ln>
          </p:spPr>
        </p:cxnSp>
        <p:cxnSp>
          <p:nvCxnSpPr>
            <p:cNvPr id="157" name="Google Shape;157;p10"/>
            <p:cNvCxnSpPr/>
            <p:nvPr/>
          </p:nvCxnSpPr>
          <p:spPr>
            <a:xfrm>
              <a:off x="6218500" y="1219611"/>
              <a:ext cx="0" cy="2704199"/>
            </a:xfrm>
            <a:prstGeom prst="straightConnector1">
              <a:avLst/>
            </a:prstGeom>
            <a:noFill/>
            <a:ln cap="flat" cmpd="sng" w="9525">
              <a:solidFill>
                <a:schemeClr val="lt1"/>
              </a:solidFill>
              <a:prstDash val="dash"/>
              <a:round/>
              <a:headEnd len="sm" w="sm" type="none"/>
              <a:tailEnd len="sm" w="sm" type="none"/>
            </a:ln>
          </p:spPr>
        </p:cxnSp>
        <p:cxnSp>
          <p:nvCxnSpPr>
            <p:cNvPr id="158" name="Google Shape;158;p10"/>
            <p:cNvCxnSpPr/>
            <p:nvPr/>
          </p:nvCxnSpPr>
          <p:spPr>
            <a:xfrm>
              <a:off x="6644834" y="1219611"/>
              <a:ext cx="0" cy="2704199"/>
            </a:xfrm>
            <a:prstGeom prst="straightConnector1">
              <a:avLst/>
            </a:prstGeom>
            <a:noFill/>
            <a:ln cap="flat" cmpd="sng" w="9525">
              <a:solidFill>
                <a:schemeClr val="lt1"/>
              </a:solidFill>
              <a:prstDash val="dash"/>
              <a:round/>
              <a:headEnd len="sm" w="sm" type="none"/>
              <a:tailEnd len="sm" w="sm" type="none"/>
            </a:ln>
          </p:spPr>
        </p:cxnSp>
        <p:cxnSp>
          <p:nvCxnSpPr>
            <p:cNvPr id="159" name="Google Shape;159;p10"/>
            <p:cNvCxnSpPr/>
            <p:nvPr/>
          </p:nvCxnSpPr>
          <p:spPr>
            <a:xfrm>
              <a:off x="7071166" y="1219611"/>
              <a:ext cx="0" cy="2704199"/>
            </a:xfrm>
            <a:prstGeom prst="straightConnector1">
              <a:avLst/>
            </a:prstGeom>
            <a:noFill/>
            <a:ln cap="flat" cmpd="sng" w="9525">
              <a:solidFill>
                <a:schemeClr val="lt1"/>
              </a:solidFill>
              <a:prstDash val="dash"/>
              <a:round/>
              <a:headEnd len="sm" w="sm" type="none"/>
              <a:tailEnd len="sm" w="sm" type="none"/>
            </a:ln>
          </p:spPr>
        </p:cxnSp>
        <p:cxnSp>
          <p:nvCxnSpPr>
            <p:cNvPr id="160" name="Google Shape;160;p10"/>
            <p:cNvCxnSpPr/>
            <p:nvPr/>
          </p:nvCxnSpPr>
          <p:spPr>
            <a:xfrm>
              <a:off x="7497500" y="1219611"/>
              <a:ext cx="0" cy="2704199"/>
            </a:xfrm>
            <a:prstGeom prst="straightConnector1">
              <a:avLst/>
            </a:prstGeom>
            <a:noFill/>
            <a:ln cap="flat" cmpd="sng" w="9525">
              <a:solidFill>
                <a:schemeClr val="lt1"/>
              </a:solidFill>
              <a:prstDash val="dash"/>
              <a:round/>
              <a:headEnd len="sm" w="sm" type="none"/>
              <a:tailEnd len="sm" w="sm" type="none"/>
            </a:ln>
          </p:spPr>
        </p:cxnSp>
        <p:cxnSp>
          <p:nvCxnSpPr>
            <p:cNvPr id="161" name="Google Shape;161;p10"/>
            <p:cNvCxnSpPr/>
            <p:nvPr/>
          </p:nvCxnSpPr>
          <p:spPr>
            <a:xfrm>
              <a:off x="7923834" y="1219611"/>
              <a:ext cx="0" cy="2704199"/>
            </a:xfrm>
            <a:prstGeom prst="straightConnector1">
              <a:avLst/>
            </a:prstGeom>
            <a:noFill/>
            <a:ln cap="flat" cmpd="sng" w="9525">
              <a:solidFill>
                <a:schemeClr val="lt1"/>
              </a:solidFill>
              <a:prstDash val="dash"/>
              <a:round/>
              <a:headEnd len="sm" w="sm" type="none"/>
              <a:tailEnd len="sm" w="sm" type="none"/>
            </a:ln>
          </p:spPr>
        </p:cxnSp>
        <p:cxnSp>
          <p:nvCxnSpPr>
            <p:cNvPr id="162" name="Google Shape;162;p10"/>
            <p:cNvCxnSpPr/>
            <p:nvPr/>
          </p:nvCxnSpPr>
          <p:spPr>
            <a:xfrm>
              <a:off x="8350166" y="1219611"/>
              <a:ext cx="0" cy="2704199"/>
            </a:xfrm>
            <a:prstGeom prst="straightConnector1">
              <a:avLst/>
            </a:prstGeom>
            <a:noFill/>
            <a:ln cap="flat" cmpd="sng" w="9525">
              <a:solidFill>
                <a:schemeClr val="lt1"/>
              </a:solidFill>
              <a:prstDash val="dash"/>
              <a:round/>
              <a:headEnd len="sm" w="sm" type="none"/>
              <a:tailEnd len="sm" w="sm" type="none"/>
            </a:ln>
          </p:spPr>
        </p:cxnSp>
        <p:cxnSp>
          <p:nvCxnSpPr>
            <p:cNvPr id="163" name="Google Shape;163;p10"/>
            <p:cNvCxnSpPr/>
            <p:nvPr/>
          </p:nvCxnSpPr>
          <p:spPr>
            <a:xfrm>
              <a:off x="8776500" y="1219611"/>
              <a:ext cx="0" cy="2704199"/>
            </a:xfrm>
            <a:prstGeom prst="straightConnector1">
              <a:avLst/>
            </a:prstGeom>
            <a:noFill/>
            <a:ln cap="flat" cmpd="sng" w="9525">
              <a:solidFill>
                <a:schemeClr val="lt1"/>
              </a:solidFill>
              <a:prstDash val="dash"/>
              <a:round/>
              <a:headEnd len="sm" w="sm" type="none"/>
              <a:tailEnd len="sm" w="sm" type="none"/>
            </a:ln>
          </p:spPr>
        </p:cxnSp>
      </p:grpSp>
      <p:sp>
        <p:nvSpPr>
          <p:cNvPr id="164" name="Google Shape;164;p10"/>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0"/>
          <p:cNvSpPr txBox="1"/>
          <p:nvPr>
            <p:ph type="title"/>
          </p:nvPr>
        </p:nvSpPr>
        <p:spPr>
          <a:xfrm>
            <a:off x="265500" y="282100"/>
            <a:ext cx="4045199" cy="937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4200"/>
              <a:buFont typeface="Arial"/>
              <a:buNone/>
            </a:pPr>
            <a:r>
              <a:rPr lang="en-GB" sz="3000"/>
              <a:t>Conclusion</a:t>
            </a:r>
            <a:endParaRPr sz="3000"/>
          </a:p>
        </p:txBody>
      </p:sp>
      <p:sp>
        <p:nvSpPr>
          <p:cNvPr id="166" name="Google Shape;166;p10"/>
          <p:cNvSpPr txBox="1"/>
          <p:nvPr>
            <p:ph idx="4294967295" type="subTitle"/>
          </p:nvPr>
        </p:nvSpPr>
        <p:spPr>
          <a:xfrm>
            <a:off x="265500" y="1532425"/>
            <a:ext cx="4045199" cy="33261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Clr>
                <a:srgbClr val="000000"/>
              </a:buClr>
              <a:buSzPts val="1700"/>
              <a:buFont typeface="Roboto"/>
              <a:buAutoNum type="arabicPeriod"/>
            </a:pPr>
            <a:r>
              <a:rPr b="0" i="0" lang="en-GB" sz="1700" u="none" cap="none" strike="noStrike">
                <a:solidFill>
                  <a:srgbClr val="000000"/>
                </a:solidFill>
                <a:latin typeface="Arial"/>
                <a:ea typeface="Arial"/>
                <a:cs typeface="Arial"/>
                <a:sym typeface="Arial"/>
              </a:rPr>
              <a:t>The model has an accuracy of 94% on test data.</a:t>
            </a:r>
            <a:endParaRPr b="0" i="0" sz="1700" u="none" cap="none" strike="noStrike">
              <a:solidFill>
                <a:srgbClr val="000000"/>
              </a:solidFill>
              <a:latin typeface="Arial"/>
              <a:ea typeface="Arial"/>
              <a:cs typeface="Arial"/>
              <a:sym typeface="Arial"/>
            </a:endParaRPr>
          </a:p>
          <a:p>
            <a:pPr indent="-336550" lvl="0" marL="457200" marR="0" rtl="0" algn="l">
              <a:lnSpc>
                <a:spcPct val="150000"/>
              </a:lnSpc>
              <a:spcBef>
                <a:spcPts val="0"/>
              </a:spcBef>
              <a:spcAft>
                <a:spcPts val="0"/>
              </a:spcAft>
              <a:buClr>
                <a:srgbClr val="000000"/>
              </a:buClr>
              <a:buSzPts val="1700"/>
              <a:buFont typeface="Roboto"/>
              <a:buAutoNum type="arabicPeriod"/>
            </a:pPr>
            <a:r>
              <a:rPr b="0" i="0" lang="en-GB" sz="1700" u="none" cap="none" strike="noStrike">
                <a:solidFill>
                  <a:srgbClr val="000000"/>
                </a:solidFill>
                <a:latin typeface="Arial"/>
                <a:ea typeface="Arial"/>
                <a:cs typeface="Arial"/>
                <a:sym typeface="Arial"/>
              </a:rPr>
              <a:t>It can be used in real time system for car navigation.</a:t>
            </a:r>
            <a:endParaRPr b="0" i="0" sz="1700" u="none" cap="none" strike="noStrike">
              <a:solidFill>
                <a:srgbClr val="000000"/>
              </a:solidFill>
              <a:latin typeface="Arial"/>
              <a:ea typeface="Arial"/>
              <a:cs typeface="Arial"/>
              <a:sym typeface="Arial"/>
            </a:endParaRPr>
          </a:p>
          <a:p>
            <a:pPr indent="-336550" lvl="0" marL="457200" marR="0" rtl="0" algn="l">
              <a:lnSpc>
                <a:spcPct val="150000"/>
              </a:lnSpc>
              <a:spcBef>
                <a:spcPts val="0"/>
              </a:spcBef>
              <a:spcAft>
                <a:spcPts val="0"/>
              </a:spcAft>
              <a:buClr>
                <a:srgbClr val="000000"/>
              </a:buClr>
              <a:buSzPts val="1700"/>
              <a:buFont typeface="Roboto"/>
              <a:buAutoNum type="arabicPeriod"/>
            </a:pPr>
            <a:r>
              <a:rPr b="0" i="0" lang="en-GB" sz="1700" u="none" cap="none" strike="noStrike">
                <a:solidFill>
                  <a:srgbClr val="000000"/>
                </a:solidFill>
                <a:latin typeface="Arial"/>
                <a:ea typeface="Arial"/>
                <a:cs typeface="Arial"/>
                <a:sym typeface="Arial"/>
              </a:rPr>
              <a:t>It can be used for testing purposes (like the test that we give for driving licence).</a:t>
            </a:r>
            <a:endParaRPr b="0" i="0" sz="1700" u="none" cap="none" strike="noStrike">
              <a:solidFill>
                <a:schemeClr val="dk1"/>
              </a:solidFill>
              <a:latin typeface="Arial"/>
              <a:ea typeface="Arial"/>
              <a:cs typeface="Arial"/>
              <a:sym typeface="Arial"/>
            </a:endParaRPr>
          </a:p>
        </p:txBody>
      </p:sp>
      <p:grpSp>
        <p:nvGrpSpPr>
          <p:cNvPr id="167" name="Google Shape;167;p10"/>
          <p:cNvGrpSpPr/>
          <p:nvPr/>
        </p:nvGrpSpPr>
        <p:grpSpPr>
          <a:xfrm>
            <a:off x="4939534" y="2017046"/>
            <a:ext cx="3825543" cy="1573620"/>
            <a:chOff x="1000000" y="2393988"/>
            <a:chExt cx="4144235" cy="1704712"/>
          </a:xfrm>
        </p:grpSpPr>
        <p:sp>
          <p:nvSpPr>
            <p:cNvPr id="168" name="Google Shape;168;p10"/>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0"/>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0"/>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0"/>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0"/>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0"/>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0"/>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0"/>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0"/>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 name="Google Shape;177;p10"/>
          <p:cNvGrpSpPr/>
          <p:nvPr/>
        </p:nvGrpSpPr>
        <p:grpSpPr>
          <a:xfrm>
            <a:off x="4939557" y="1778135"/>
            <a:ext cx="3836911" cy="1503799"/>
            <a:chOff x="1000025" y="2059300"/>
            <a:chExt cx="4156550" cy="1629075"/>
          </a:xfrm>
        </p:grpSpPr>
        <p:sp>
          <p:nvSpPr>
            <p:cNvPr id="178" name="Google Shape;178;p10"/>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0"/>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0"/>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0"/>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0"/>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0"/>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0"/>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0"/>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0"/>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accent1"/>
              </a:buClr>
              <a:buSzPts val="3000"/>
              <a:buFont typeface="Arial"/>
              <a:buNone/>
            </a:pPr>
            <a:r>
              <a:rPr b="1" lang="en-GB">
                <a:solidFill>
                  <a:schemeClr val="accent1"/>
                </a:solidFill>
              </a:rPr>
              <a:t>OBJECTIVE</a:t>
            </a:r>
            <a:endParaRPr b="1">
              <a:solidFill>
                <a:schemeClr val="accent1"/>
              </a:solidFill>
            </a:endParaRPr>
          </a:p>
        </p:txBody>
      </p:sp>
      <p:sp>
        <p:nvSpPr>
          <p:cNvPr id="98" name="Google Shape;98;p2"/>
          <p:cNvSpPr/>
          <p:nvPr/>
        </p:nvSpPr>
        <p:spPr>
          <a:xfrm>
            <a:off x="421400" y="1326150"/>
            <a:ext cx="7969200" cy="34455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Clr>
                <a:srgbClr val="134F5C"/>
              </a:buClr>
              <a:buSzPts val="1700"/>
              <a:buFont typeface="Roboto"/>
              <a:buChar char="●"/>
            </a:pPr>
            <a:r>
              <a:rPr b="0" i="0" lang="en-GB" sz="1700" u="none" cap="none" strike="noStrike">
                <a:solidFill>
                  <a:srgbClr val="134F5C"/>
                </a:solidFill>
                <a:highlight>
                  <a:srgbClr val="FFFFFF"/>
                </a:highlight>
                <a:latin typeface="Roboto"/>
                <a:ea typeface="Roboto"/>
                <a:cs typeface="Roboto"/>
                <a:sym typeface="Roboto"/>
              </a:rPr>
              <a:t>We all know about self-driving cars like TESLA in which the passenger can fully depend on the car for traveling. But to achieve higher level of autonomous  it is necessary for vehicles to understand and follow all traffic rules.</a:t>
            </a:r>
            <a:endParaRPr b="0" i="0" sz="1700" u="none" cap="none" strike="noStrike">
              <a:solidFill>
                <a:srgbClr val="134F5C"/>
              </a:solidFill>
              <a:latin typeface="Roboto"/>
              <a:ea typeface="Roboto"/>
              <a:cs typeface="Roboto"/>
              <a:sym typeface="Roboto"/>
            </a:endParaRPr>
          </a:p>
          <a:p>
            <a:pPr indent="-336550" lvl="0" marL="457200" marR="0" rtl="0" algn="l">
              <a:lnSpc>
                <a:spcPct val="150000"/>
              </a:lnSpc>
              <a:spcBef>
                <a:spcPts val="0"/>
              </a:spcBef>
              <a:spcAft>
                <a:spcPts val="0"/>
              </a:spcAft>
              <a:buClr>
                <a:srgbClr val="134F5C"/>
              </a:buClr>
              <a:buSzPts val="1700"/>
              <a:buFont typeface="Roboto"/>
              <a:buChar char="●"/>
            </a:pPr>
            <a:r>
              <a:rPr b="0" i="0" lang="en-GB" sz="1700" u="none" cap="none" strike="noStrike">
                <a:solidFill>
                  <a:srgbClr val="134F5C"/>
                </a:solidFill>
                <a:highlight>
                  <a:srgbClr val="FFFFFF"/>
                </a:highlight>
                <a:latin typeface="Roboto"/>
                <a:ea typeface="Roboto"/>
                <a:cs typeface="Roboto"/>
                <a:sym typeface="Roboto"/>
              </a:rPr>
              <a:t>Main Idea behind the project is to create an AI model that can understand and recognize all kinds of traffic signs using Keras and Tensorflow.</a:t>
            </a:r>
            <a:endParaRPr b="0" i="0" sz="1700" u="none" cap="none" strike="noStrike">
              <a:solidFill>
                <a:srgbClr val="134F5C"/>
              </a:solidFill>
              <a:latin typeface="Roboto"/>
              <a:ea typeface="Roboto"/>
              <a:cs typeface="Roboto"/>
              <a:sym typeface="Roboto"/>
            </a:endParaRPr>
          </a:p>
          <a:p>
            <a:pPr indent="-336550" lvl="0" marL="457200" marR="0" rtl="0" algn="l">
              <a:lnSpc>
                <a:spcPct val="150000"/>
              </a:lnSpc>
              <a:spcBef>
                <a:spcPts val="0"/>
              </a:spcBef>
              <a:spcAft>
                <a:spcPts val="0"/>
              </a:spcAft>
              <a:buClr>
                <a:srgbClr val="134F5C"/>
              </a:buClr>
              <a:buSzPts val="1700"/>
              <a:buFont typeface="Roboto"/>
              <a:buChar char="●"/>
            </a:pPr>
            <a:r>
              <a:rPr b="0" i="0" lang="en-GB" sz="1700" u="none" cap="none" strike="noStrike">
                <a:solidFill>
                  <a:srgbClr val="134F5C"/>
                </a:solidFill>
                <a:highlight>
                  <a:srgbClr val="FFFFFF"/>
                </a:highlight>
                <a:latin typeface="Roboto"/>
                <a:ea typeface="Roboto"/>
                <a:cs typeface="Roboto"/>
                <a:sym typeface="Roboto"/>
              </a:rPr>
              <a:t>In this project we made a deep neural network model that can classify traffic signs present in our dataset into different categories.</a:t>
            </a:r>
            <a:endParaRPr b="0" i="0" sz="1700" u="none" cap="none" strike="noStrike">
              <a:solidFill>
                <a:srgbClr val="134F5C"/>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accent1"/>
              </a:buClr>
              <a:buSzPts val="3000"/>
              <a:buFont typeface="Arial"/>
              <a:buNone/>
            </a:pPr>
            <a:r>
              <a:rPr b="1" lang="en-GB">
                <a:solidFill>
                  <a:schemeClr val="accent1"/>
                </a:solidFill>
              </a:rPr>
              <a:t>DATASET</a:t>
            </a:r>
            <a:endParaRPr b="1">
              <a:solidFill>
                <a:schemeClr val="accent1"/>
              </a:solidFill>
            </a:endParaRPr>
          </a:p>
        </p:txBody>
      </p:sp>
      <p:sp>
        <p:nvSpPr>
          <p:cNvPr id="104" name="Google Shape;104;p3"/>
          <p:cNvSpPr/>
          <p:nvPr/>
        </p:nvSpPr>
        <p:spPr>
          <a:xfrm>
            <a:off x="379025" y="1364300"/>
            <a:ext cx="7969200" cy="29871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Clr>
                <a:srgbClr val="000000"/>
              </a:buClr>
              <a:buSzPts val="1700"/>
              <a:buFont typeface="Roboto"/>
              <a:buChar char="●"/>
            </a:pPr>
            <a:r>
              <a:rPr b="0" i="0" lang="en-GB" sz="1700" u="none" cap="none" strike="noStrike">
                <a:solidFill>
                  <a:srgbClr val="000000"/>
                </a:solidFill>
                <a:latin typeface="Roboto"/>
                <a:ea typeface="Roboto"/>
                <a:cs typeface="Roboto"/>
                <a:sym typeface="Roboto"/>
              </a:rPr>
              <a:t>For this we are using a publicly available dataset on Kaggle.</a:t>
            </a:r>
            <a:endParaRPr b="0" i="0" sz="1700" u="none" cap="none" strike="noStrike">
              <a:solidFill>
                <a:srgbClr val="000000"/>
              </a:solidFill>
              <a:latin typeface="Roboto"/>
              <a:ea typeface="Roboto"/>
              <a:cs typeface="Roboto"/>
              <a:sym typeface="Roboto"/>
            </a:endParaRPr>
          </a:p>
          <a:p>
            <a:pPr indent="-336550" lvl="0" marL="457200" marR="0" rtl="0" algn="l">
              <a:lnSpc>
                <a:spcPct val="150000"/>
              </a:lnSpc>
              <a:spcBef>
                <a:spcPts val="0"/>
              </a:spcBef>
              <a:spcAft>
                <a:spcPts val="0"/>
              </a:spcAft>
              <a:buClr>
                <a:srgbClr val="000000"/>
              </a:buClr>
              <a:buSzPts val="1700"/>
              <a:buFont typeface="Roboto"/>
              <a:buChar char="●"/>
            </a:pPr>
            <a:r>
              <a:rPr b="0" i="0" lang="en-GB" sz="1700" u="none" cap="none" strike="noStrike">
                <a:solidFill>
                  <a:srgbClr val="000000"/>
                </a:solidFill>
                <a:latin typeface="Roboto"/>
                <a:ea typeface="Roboto"/>
                <a:cs typeface="Roboto"/>
                <a:sym typeface="Roboto"/>
              </a:rPr>
              <a:t>The dataset consists of more than 50,000 images of different traffic signs.</a:t>
            </a:r>
            <a:endParaRPr b="0" i="0" sz="1700" u="none" cap="none" strike="noStrike">
              <a:solidFill>
                <a:srgbClr val="000000"/>
              </a:solidFill>
              <a:latin typeface="Roboto"/>
              <a:ea typeface="Roboto"/>
              <a:cs typeface="Roboto"/>
              <a:sym typeface="Roboto"/>
            </a:endParaRPr>
          </a:p>
          <a:p>
            <a:pPr indent="-336550" lvl="0" marL="457200" marR="0" rtl="0" algn="l">
              <a:lnSpc>
                <a:spcPct val="150000"/>
              </a:lnSpc>
              <a:spcBef>
                <a:spcPts val="0"/>
              </a:spcBef>
              <a:spcAft>
                <a:spcPts val="0"/>
              </a:spcAft>
              <a:buClr>
                <a:srgbClr val="000000"/>
              </a:buClr>
              <a:buSzPts val="1700"/>
              <a:buFont typeface="Roboto"/>
              <a:buChar char="●"/>
            </a:pPr>
            <a:r>
              <a:rPr b="0" i="0" lang="en-GB" sz="1700" u="none" cap="none" strike="noStrike">
                <a:solidFill>
                  <a:srgbClr val="000000"/>
                </a:solidFill>
                <a:latin typeface="Roboto"/>
                <a:ea typeface="Roboto"/>
                <a:cs typeface="Roboto"/>
                <a:sym typeface="Roboto"/>
              </a:rPr>
              <a:t>Dataset is quite varying as some of the classes have many images while some have less images</a:t>
            </a:r>
            <a:endParaRPr b="0" i="0" sz="1700" u="none" cap="none" strike="noStrike">
              <a:solidFill>
                <a:srgbClr val="000000"/>
              </a:solidFill>
              <a:latin typeface="Roboto"/>
              <a:ea typeface="Roboto"/>
              <a:cs typeface="Roboto"/>
              <a:sym typeface="Roboto"/>
            </a:endParaRPr>
          </a:p>
          <a:p>
            <a:pPr indent="-336550" lvl="0" marL="457200" marR="0" rtl="0" algn="l">
              <a:lnSpc>
                <a:spcPct val="150000"/>
              </a:lnSpc>
              <a:spcBef>
                <a:spcPts val="0"/>
              </a:spcBef>
              <a:spcAft>
                <a:spcPts val="0"/>
              </a:spcAft>
              <a:buClr>
                <a:srgbClr val="000000"/>
              </a:buClr>
              <a:buSzPts val="1700"/>
              <a:buFont typeface="Roboto"/>
              <a:buChar char="●"/>
            </a:pPr>
            <a:r>
              <a:rPr b="0" i="0" lang="en-GB" sz="1700" u="none" cap="none" strike="noStrike">
                <a:solidFill>
                  <a:srgbClr val="000000"/>
                </a:solidFill>
                <a:latin typeface="Roboto"/>
                <a:ea typeface="Roboto"/>
                <a:cs typeface="Roboto"/>
                <a:sym typeface="Roboto"/>
              </a:rPr>
              <a:t>There are more than 40 classes</a:t>
            </a:r>
            <a:endParaRPr b="0" i="0" sz="1700" u="none" cap="none" strike="noStrike">
              <a:solidFill>
                <a:srgbClr val="000000"/>
              </a:solidFill>
              <a:latin typeface="Roboto"/>
              <a:ea typeface="Roboto"/>
              <a:cs typeface="Roboto"/>
              <a:sym typeface="Roboto"/>
            </a:endParaRPr>
          </a:p>
          <a:p>
            <a:pPr indent="-336550" lvl="0" marL="457200" marR="0" rtl="0" algn="l">
              <a:lnSpc>
                <a:spcPct val="150000"/>
              </a:lnSpc>
              <a:spcBef>
                <a:spcPts val="0"/>
              </a:spcBef>
              <a:spcAft>
                <a:spcPts val="0"/>
              </a:spcAft>
              <a:buClr>
                <a:srgbClr val="000000"/>
              </a:buClr>
              <a:buSzPts val="1700"/>
              <a:buFont typeface="Roboto"/>
              <a:buChar char="●"/>
            </a:pPr>
            <a:r>
              <a:rPr b="0" i="0" lang="en-GB" sz="1700" u="none" cap="none" strike="noStrike">
                <a:solidFill>
                  <a:srgbClr val="000000"/>
                </a:solidFill>
                <a:latin typeface="Roboto"/>
                <a:ea typeface="Roboto"/>
                <a:cs typeface="Roboto"/>
                <a:sym typeface="Roboto"/>
              </a:rPr>
              <a:t>The German Traffic Sign Benchmark is a multi class single image classification held at (IJCNN) 2011</a:t>
            </a:r>
            <a:endParaRPr b="0" i="0" sz="17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700"/>
              <a:buFont typeface="Arial"/>
              <a:buNone/>
            </a:pPr>
            <a:r>
              <a:t/>
            </a:r>
            <a:endParaRPr b="0" i="0" sz="17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700"/>
              <a:buFont typeface="Arial"/>
              <a:buNone/>
            </a:pPr>
            <a:r>
              <a:t/>
            </a:r>
            <a:endParaRPr b="0" i="0" sz="17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700"/>
              <a:buFont typeface="Arial"/>
              <a:buNone/>
            </a:pPr>
            <a:r>
              <a:t/>
            </a:r>
            <a:endParaRPr b="0" i="0" sz="17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700"/>
              <a:buFont typeface="Arial"/>
              <a:buNone/>
            </a:pPr>
            <a:r>
              <a:t/>
            </a:r>
            <a:endParaRPr b="0" i="0" sz="1700" u="none" cap="none" strike="noStrike">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311700" y="28605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accent1"/>
              </a:buClr>
              <a:buSzPts val="3000"/>
              <a:buFont typeface="Arial"/>
              <a:buNone/>
            </a:pPr>
            <a:r>
              <a:rPr lang="en-GB">
                <a:solidFill>
                  <a:schemeClr val="accent1"/>
                </a:solidFill>
              </a:rPr>
              <a:t>SAMPLE IMAGES FROM TRAINING SET:</a:t>
            </a:r>
            <a:endParaRPr>
              <a:solidFill>
                <a:schemeClr val="accent1"/>
              </a:solidFill>
            </a:endParaRPr>
          </a:p>
        </p:txBody>
      </p:sp>
      <p:pic>
        <p:nvPicPr>
          <p:cNvPr id="110" name="Google Shape;110;p4"/>
          <p:cNvPicPr preferRelativeResize="0"/>
          <p:nvPr/>
        </p:nvPicPr>
        <p:blipFill rotWithShape="1">
          <a:blip r:embed="rId3">
            <a:alphaModFix/>
          </a:blip>
          <a:srcRect b="0" l="0" r="0" t="0"/>
          <a:stretch/>
        </p:blipFill>
        <p:spPr>
          <a:xfrm>
            <a:off x="840035" y="1266220"/>
            <a:ext cx="1378575" cy="1433725"/>
          </a:xfrm>
          <a:prstGeom prst="rect">
            <a:avLst/>
          </a:prstGeom>
          <a:noFill/>
          <a:ln>
            <a:noFill/>
          </a:ln>
        </p:spPr>
      </p:pic>
      <p:pic>
        <p:nvPicPr>
          <p:cNvPr id="111" name="Google Shape;111;p4"/>
          <p:cNvPicPr preferRelativeResize="0"/>
          <p:nvPr/>
        </p:nvPicPr>
        <p:blipFill rotWithShape="1">
          <a:blip r:embed="rId4">
            <a:alphaModFix/>
          </a:blip>
          <a:srcRect b="0" l="0" r="0" t="0"/>
          <a:stretch/>
        </p:blipFill>
        <p:spPr>
          <a:xfrm>
            <a:off x="2381885" y="3305810"/>
            <a:ext cx="1395730" cy="1409065"/>
          </a:xfrm>
          <a:prstGeom prst="rect">
            <a:avLst/>
          </a:prstGeom>
          <a:noFill/>
          <a:ln>
            <a:noFill/>
          </a:ln>
        </p:spPr>
      </p:pic>
      <p:pic>
        <p:nvPicPr>
          <p:cNvPr id="112" name="Google Shape;112;p4"/>
          <p:cNvPicPr preferRelativeResize="0"/>
          <p:nvPr/>
        </p:nvPicPr>
        <p:blipFill rotWithShape="1">
          <a:blip r:embed="rId5">
            <a:alphaModFix/>
          </a:blip>
          <a:srcRect b="0" l="0" r="0" t="0"/>
          <a:stretch/>
        </p:blipFill>
        <p:spPr>
          <a:xfrm>
            <a:off x="5332095" y="1152525"/>
            <a:ext cx="1661160" cy="1661160"/>
          </a:xfrm>
          <a:prstGeom prst="rect">
            <a:avLst/>
          </a:prstGeom>
          <a:noFill/>
          <a:ln>
            <a:noFill/>
          </a:ln>
        </p:spPr>
      </p:pic>
      <p:pic>
        <p:nvPicPr>
          <p:cNvPr descr="00006" id="113" name="Google Shape;113;p4"/>
          <p:cNvPicPr preferRelativeResize="0"/>
          <p:nvPr/>
        </p:nvPicPr>
        <p:blipFill rotWithShape="1">
          <a:blip r:embed="rId6">
            <a:alphaModFix/>
          </a:blip>
          <a:srcRect b="0" l="0" r="0" t="0"/>
          <a:stretch/>
        </p:blipFill>
        <p:spPr>
          <a:xfrm>
            <a:off x="2978150" y="1302385"/>
            <a:ext cx="1538605" cy="1360805"/>
          </a:xfrm>
          <a:prstGeom prst="rect">
            <a:avLst/>
          </a:prstGeom>
          <a:noFill/>
          <a:ln>
            <a:noFill/>
          </a:ln>
        </p:spPr>
      </p:pic>
      <p:pic>
        <p:nvPicPr>
          <p:cNvPr descr="00018" id="114" name="Google Shape;114;p4"/>
          <p:cNvPicPr preferRelativeResize="0"/>
          <p:nvPr/>
        </p:nvPicPr>
        <p:blipFill rotWithShape="1">
          <a:blip r:embed="rId7">
            <a:alphaModFix/>
          </a:blip>
          <a:srcRect b="0" l="0" r="0" t="0"/>
          <a:stretch/>
        </p:blipFill>
        <p:spPr>
          <a:xfrm>
            <a:off x="492760" y="3526790"/>
            <a:ext cx="948690" cy="948690"/>
          </a:xfrm>
          <a:prstGeom prst="rect">
            <a:avLst/>
          </a:prstGeom>
          <a:noFill/>
          <a:ln>
            <a:noFill/>
          </a:ln>
        </p:spPr>
      </p:pic>
      <p:pic>
        <p:nvPicPr>
          <p:cNvPr descr="00021" id="115" name="Google Shape;115;p4"/>
          <p:cNvPicPr preferRelativeResize="0"/>
          <p:nvPr/>
        </p:nvPicPr>
        <p:blipFill rotWithShape="1">
          <a:blip r:embed="rId8">
            <a:alphaModFix/>
          </a:blip>
          <a:srcRect b="0" l="0" r="0" t="0"/>
          <a:stretch/>
        </p:blipFill>
        <p:spPr>
          <a:xfrm>
            <a:off x="6647180" y="3245485"/>
            <a:ext cx="1389380" cy="1469390"/>
          </a:xfrm>
          <a:prstGeom prst="rect">
            <a:avLst/>
          </a:prstGeom>
          <a:noFill/>
          <a:ln>
            <a:noFill/>
          </a:ln>
        </p:spPr>
      </p:pic>
      <p:pic>
        <p:nvPicPr>
          <p:cNvPr descr="00381" id="116" name="Google Shape;116;p4"/>
          <p:cNvPicPr preferRelativeResize="0"/>
          <p:nvPr/>
        </p:nvPicPr>
        <p:blipFill rotWithShape="1">
          <a:blip r:embed="rId9">
            <a:alphaModFix/>
          </a:blip>
          <a:srcRect b="0" l="0" r="0" t="0"/>
          <a:stretch/>
        </p:blipFill>
        <p:spPr>
          <a:xfrm>
            <a:off x="4451350" y="3245485"/>
            <a:ext cx="1521460" cy="14306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311700" y="153075"/>
            <a:ext cx="26877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accent1"/>
              </a:buClr>
              <a:buSzPts val="3000"/>
              <a:buFont typeface="Arial"/>
              <a:buNone/>
            </a:pPr>
            <a:r>
              <a:rPr lang="en-GB">
                <a:solidFill>
                  <a:schemeClr val="accent1"/>
                </a:solidFill>
              </a:rPr>
              <a:t>CLASSES</a:t>
            </a:r>
            <a:endParaRPr b="1"/>
          </a:p>
          <a:p>
            <a:pPr indent="0" lvl="0" marL="0" rtl="0" algn="l">
              <a:lnSpc>
                <a:spcPct val="100000"/>
              </a:lnSpc>
              <a:spcBef>
                <a:spcPts val="0"/>
              </a:spcBef>
              <a:spcAft>
                <a:spcPts val="0"/>
              </a:spcAft>
              <a:buClr>
                <a:schemeClr val="dk1"/>
              </a:buClr>
              <a:buSzPts val="3000"/>
              <a:buFont typeface="Arial"/>
              <a:buNone/>
            </a:pPr>
            <a:r>
              <a:t/>
            </a:r>
            <a:endParaRPr b="1"/>
          </a:p>
        </p:txBody>
      </p:sp>
      <p:sp>
        <p:nvSpPr>
          <p:cNvPr id="122" name="Google Shape;122;p5"/>
          <p:cNvSpPr/>
          <p:nvPr/>
        </p:nvSpPr>
        <p:spPr>
          <a:xfrm>
            <a:off x="89300" y="1316225"/>
            <a:ext cx="2379600" cy="34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Speed limit (20km/h)</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Speed limit (30km/h)</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Speed limit (50km/h)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Speed limit (60km/h)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Speed limit (70km/h),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Speed limit (80km/h),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End of speed limit (80km/h)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Speed limit (100km/h)</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Speed limit (120km/h)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No passing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No passing veh over 3.5 tons   Right-of-way at intersection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Priority road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Yield</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p:txBody>
      </p:sp>
      <p:sp>
        <p:nvSpPr>
          <p:cNvPr id="123" name="Google Shape;123;p5"/>
          <p:cNvSpPr/>
          <p:nvPr/>
        </p:nvSpPr>
        <p:spPr>
          <a:xfrm>
            <a:off x="5926900" y="1371125"/>
            <a:ext cx="3317700" cy="328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Beware of ice/snow</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Wild animals crossing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End speed + passing limits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Turn right ahead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Turn left ahead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Ahead only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Go straight or right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Go straight or left</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Keep right</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Keep left</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Roundabout mandatory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End of no passing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End no passing veh &gt; 3.5 tons</a:t>
            </a:r>
            <a:endParaRPr b="0" i="0" sz="1400" u="none" cap="none" strike="noStrike">
              <a:solidFill>
                <a:srgbClr val="000000"/>
              </a:solidFill>
              <a:latin typeface="Roboto"/>
              <a:ea typeface="Roboto"/>
              <a:cs typeface="Roboto"/>
              <a:sym typeface="Roboto"/>
            </a:endParaRPr>
          </a:p>
        </p:txBody>
      </p:sp>
      <p:sp>
        <p:nvSpPr>
          <p:cNvPr id="124" name="Google Shape;124;p5"/>
          <p:cNvSpPr/>
          <p:nvPr/>
        </p:nvSpPr>
        <p:spPr>
          <a:xfrm>
            <a:off x="2915250" y="1316225"/>
            <a:ext cx="2739000" cy="34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Stop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No vehicle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Veh &gt; 3.5 tons prohabite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No entry</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General caution</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Dangerous curve left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Dangerous curve right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Double curve</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Bumpy road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Slippery road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Road narrows on the right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Road work</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Traffic signals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Pedestrians</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Children crossing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Bicycles crossing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503555" y="138430"/>
            <a:ext cx="3499485" cy="1068705"/>
          </a:xfrm>
          <a:prstGeom prst="rect">
            <a:avLst/>
          </a:prstGeom>
          <a:noFill/>
          <a:ln>
            <a:noFill/>
          </a:ln>
        </p:spPr>
        <p:txBody>
          <a:bodyPr anchorCtr="0" anchor="b" bIns="91425" lIns="91425" spcFirstLastPara="1" rIns="91425" wrap="square" tIns="91425">
            <a:noAutofit/>
          </a:bodyPr>
          <a:lstStyle/>
          <a:p>
            <a:pPr indent="0" lvl="0" marL="0" rtl="0" algn="ctr">
              <a:lnSpc>
                <a:spcPct val="290000"/>
              </a:lnSpc>
              <a:spcBef>
                <a:spcPts val="0"/>
              </a:spcBef>
              <a:spcAft>
                <a:spcPts val="0"/>
              </a:spcAft>
              <a:buClr>
                <a:schemeClr val="accent1"/>
              </a:buClr>
              <a:buSzPts val="4200"/>
              <a:buFont typeface="Arial"/>
              <a:buNone/>
            </a:pPr>
            <a:r>
              <a:rPr b="1" lang="en-GB">
                <a:solidFill>
                  <a:schemeClr val="accent1"/>
                </a:solidFill>
              </a:rPr>
              <a:t>Solution</a:t>
            </a:r>
            <a:endParaRPr b="1">
              <a:solidFill>
                <a:schemeClr val="accent1"/>
              </a:solidFill>
            </a:endParaRPr>
          </a:p>
        </p:txBody>
      </p:sp>
      <p:sp>
        <p:nvSpPr>
          <p:cNvPr id="130" name="Google Shape;130;p6"/>
          <p:cNvSpPr txBox="1"/>
          <p:nvPr>
            <p:ph idx="4294967295" type="body"/>
          </p:nvPr>
        </p:nvSpPr>
        <p:spPr>
          <a:xfrm>
            <a:off x="1087120" y="1207135"/>
            <a:ext cx="6031865" cy="3695065"/>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800"/>
              <a:buFont typeface="Arial"/>
              <a:buNone/>
            </a:pPr>
            <a:r>
              <a:rPr b="0" i="0" lang="en-GB" sz="2400" u="none" cap="none" strike="noStrike">
                <a:solidFill>
                  <a:schemeClr val="dk1"/>
                </a:solidFill>
                <a:latin typeface="Arial"/>
                <a:ea typeface="Arial"/>
                <a:cs typeface="Arial"/>
                <a:sym typeface="Arial"/>
              </a:rPr>
              <a:t>The idea is to develop a CNN model which is trained on the dataset which can classify the images in real time.</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Arial"/>
              <a:buNone/>
            </a:pPr>
            <a:r>
              <a:rPr lang="en-GB"/>
              <a:t>CNN (Convolutional neural network)</a:t>
            </a:r>
            <a:endParaRPr/>
          </a:p>
        </p:txBody>
      </p:sp>
      <p:sp>
        <p:nvSpPr>
          <p:cNvPr id="136" name="Google Shape;136;p7"/>
          <p:cNvSpPr txBox="1"/>
          <p:nvPr/>
        </p:nvSpPr>
        <p:spPr>
          <a:xfrm>
            <a:off x="507500" y="1401550"/>
            <a:ext cx="6951000" cy="28014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50000"/>
              </a:lnSpc>
              <a:spcBef>
                <a:spcPts val="0"/>
              </a:spcBef>
              <a:spcAft>
                <a:spcPts val="0"/>
              </a:spcAft>
              <a:buClr>
                <a:srgbClr val="000000"/>
              </a:buClr>
              <a:buSzPts val="1700"/>
              <a:buFont typeface="Roboto"/>
              <a:buChar char="●"/>
            </a:pPr>
            <a:r>
              <a:rPr b="0" i="0" lang="en-GB" sz="1700" u="none" cap="none" strike="noStrike">
                <a:solidFill>
                  <a:srgbClr val="000000"/>
                </a:solidFill>
                <a:latin typeface="Roboto"/>
                <a:ea typeface="Roboto"/>
                <a:cs typeface="Roboto"/>
                <a:sym typeface="Roboto"/>
              </a:rPr>
              <a:t>Convolutional networks are simply neural networks that use convolution in place of general matrix multiplication in at least one of their layers. </a:t>
            </a:r>
            <a:endParaRPr b="0" i="0" sz="1700" u="none" cap="none" strike="noStrike">
              <a:solidFill>
                <a:srgbClr val="000000"/>
              </a:solidFill>
              <a:latin typeface="Roboto"/>
              <a:ea typeface="Roboto"/>
              <a:cs typeface="Roboto"/>
              <a:sym typeface="Roboto"/>
            </a:endParaRPr>
          </a:p>
          <a:p>
            <a:pPr indent="-336550" lvl="0" marL="457200" marR="0" rtl="0" algn="l">
              <a:lnSpc>
                <a:spcPct val="150000"/>
              </a:lnSpc>
              <a:spcBef>
                <a:spcPts val="0"/>
              </a:spcBef>
              <a:spcAft>
                <a:spcPts val="0"/>
              </a:spcAft>
              <a:buClr>
                <a:srgbClr val="000000"/>
              </a:buClr>
              <a:buSzPts val="1700"/>
              <a:buFont typeface="Roboto"/>
              <a:buChar char="●"/>
            </a:pPr>
            <a:r>
              <a:rPr b="0" i="0" lang="en-GB" sz="1700" u="none" cap="none" strike="noStrike">
                <a:solidFill>
                  <a:srgbClr val="000000"/>
                </a:solidFill>
                <a:latin typeface="Roboto"/>
                <a:ea typeface="Roboto"/>
                <a:cs typeface="Roboto"/>
                <a:sym typeface="Roboto"/>
              </a:rPr>
              <a:t>Convolution is a mathematical operation having a linear form</a:t>
            </a:r>
            <a:endParaRPr b="0" i="0" sz="1700" u="none" cap="none" strike="noStrike">
              <a:solidFill>
                <a:srgbClr val="000000"/>
              </a:solidFill>
              <a:latin typeface="Roboto"/>
              <a:ea typeface="Roboto"/>
              <a:cs typeface="Roboto"/>
              <a:sym typeface="Roboto"/>
            </a:endParaRPr>
          </a:p>
          <a:p>
            <a:pPr indent="-336550" lvl="0" marL="457200" marR="0" rtl="0" algn="l">
              <a:lnSpc>
                <a:spcPct val="150000"/>
              </a:lnSpc>
              <a:spcBef>
                <a:spcPts val="0"/>
              </a:spcBef>
              <a:spcAft>
                <a:spcPts val="0"/>
              </a:spcAft>
              <a:buClr>
                <a:srgbClr val="000000"/>
              </a:buClr>
              <a:buSzPts val="1700"/>
              <a:buFont typeface="Roboto"/>
              <a:buChar char="●"/>
            </a:pPr>
            <a:r>
              <a:rPr b="0" i="0" lang="en-GB" sz="1700" u="none" cap="none" strike="noStrike">
                <a:solidFill>
                  <a:srgbClr val="000000"/>
                </a:solidFill>
                <a:latin typeface="Roboto"/>
                <a:ea typeface="Roboto"/>
                <a:cs typeface="Roboto"/>
                <a:sym typeface="Roboto"/>
              </a:rPr>
              <a:t>CNNs are regularized versions of multilayer perceptrons.</a:t>
            </a:r>
            <a:endParaRPr b="0" i="0" sz="1700" u="none" cap="none" strike="noStrike">
              <a:solidFill>
                <a:srgbClr val="000000"/>
              </a:solidFill>
              <a:latin typeface="Roboto"/>
              <a:ea typeface="Roboto"/>
              <a:cs typeface="Roboto"/>
              <a:sym typeface="Roboto"/>
            </a:endParaRPr>
          </a:p>
          <a:p>
            <a:pPr indent="-336550" lvl="0" marL="457200" marR="0" rtl="0" algn="l">
              <a:lnSpc>
                <a:spcPct val="150000"/>
              </a:lnSpc>
              <a:spcBef>
                <a:spcPts val="0"/>
              </a:spcBef>
              <a:spcAft>
                <a:spcPts val="0"/>
              </a:spcAft>
              <a:buClr>
                <a:srgbClr val="000000"/>
              </a:buClr>
              <a:buSzPts val="1700"/>
              <a:buFont typeface="Roboto"/>
              <a:buChar char="●"/>
            </a:pPr>
            <a:r>
              <a:rPr b="0" i="0" lang="en-GB" sz="1700" u="none" cap="none" strike="noStrike">
                <a:solidFill>
                  <a:srgbClr val="000000"/>
                </a:solidFill>
                <a:latin typeface="Roboto"/>
                <a:ea typeface="Roboto"/>
                <a:cs typeface="Roboto"/>
                <a:sym typeface="Roboto"/>
              </a:rPr>
              <a:t>CNNs use relatively little pre-processing compared to other image classification algorithms.</a:t>
            </a:r>
            <a:endParaRPr b="0" i="0" sz="1700" u="none" cap="none" strike="noStrike">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p:nvPr/>
        </p:nvSpPr>
        <p:spPr>
          <a:xfrm>
            <a:off x="349175" y="443175"/>
            <a:ext cx="8366700" cy="79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chemeClr val="dk1"/>
                </a:solidFill>
                <a:latin typeface="Roboto"/>
                <a:ea typeface="Roboto"/>
                <a:cs typeface="Roboto"/>
                <a:sym typeface="Roboto"/>
              </a:rPr>
              <a:t>Accuracy graph for the model (training set)</a:t>
            </a:r>
            <a:endParaRPr b="0" i="0" sz="30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142" name="Google Shape;142;p8"/>
          <p:cNvPicPr preferRelativeResize="0"/>
          <p:nvPr/>
        </p:nvPicPr>
        <p:blipFill rotWithShape="1">
          <a:blip r:embed="rId3">
            <a:alphaModFix/>
          </a:blip>
          <a:srcRect b="0" l="0" r="0" t="0"/>
          <a:stretch/>
        </p:blipFill>
        <p:spPr>
          <a:xfrm>
            <a:off x="781600" y="1307300"/>
            <a:ext cx="7580810" cy="3603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p:nvPr/>
        </p:nvSpPr>
        <p:spPr>
          <a:xfrm>
            <a:off x="349175" y="443175"/>
            <a:ext cx="8366700" cy="79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chemeClr val="dk1"/>
                </a:solidFill>
                <a:latin typeface="Roboto"/>
                <a:ea typeface="Roboto"/>
                <a:cs typeface="Roboto"/>
                <a:sym typeface="Roboto"/>
              </a:rPr>
              <a:t>Accuracy graph for the model (testing set)</a:t>
            </a:r>
            <a:endParaRPr b="0" i="0" sz="30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148" name="Google Shape;148;p9"/>
          <p:cNvPicPr preferRelativeResize="0"/>
          <p:nvPr/>
        </p:nvPicPr>
        <p:blipFill rotWithShape="1">
          <a:blip r:embed="rId3">
            <a:alphaModFix/>
          </a:blip>
          <a:srcRect b="0" l="0" r="0" t="0"/>
          <a:stretch/>
        </p:blipFill>
        <p:spPr>
          <a:xfrm>
            <a:off x="722038" y="1235475"/>
            <a:ext cx="7699916" cy="3603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2021-02-02T04:44:21Z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1033-11.2.0.9937</vt:lpwstr>
  </property>
</Properties>
</file>