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All texts are placeholder text and should be replaced with your own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340273" y="4188354"/>
            <a:ext cx="8366759" cy="5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348515" y="3524364"/>
            <a:ext cx="6391909" cy="6293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ctrTitle"/>
          </p:nvPr>
        </p:nvSpPr>
        <p:spPr>
          <a:xfrm>
            <a:off x="1507807" y="3505898"/>
            <a:ext cx="17088487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600" u="none" cap="none" strike="noStrike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40273" y="4188354"/>
            <a:ext cx="8366759" cy="5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/>
        </p:nvSpPr>
        <p:spPr>
          <a:xfrm>
            <a:off x="1091475" y="5428400"/>
            <a:ext cx="163221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975">
            <a:spAutoFit/>
          </a:bodyPr>
          <a:lstStyle/>
          <a:p>
            <a:pPr indent="0" lvl="0" marL="12700" marR="5080" rtl="0" algn="l">
              <a:lnSpc>
                <a:spcPct val="1001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1" lang="en-US" sz="7600">
                <a:solidFill>
                  <a:srgbClr val="DF009D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care -  Blood </a:t>
            </a:r>
            <a:r>
              <a:rPr b="1" lang="en-US" sz="7600">
                <a:solidFill>
                  <a:srgbClr val="DF009D"/>
                </a:solidFill>
                <a:latin typeface="Trebuchet MS"/>
                <a:ea typeface="Trebuchet MS"/>
                <a:cs typeface="Trebuchet MS"/>
                <a:sym typeface="Trebuchet MS"/>
              </a:rPr>
              <a:t>Donors </a:t>
            </a:r>
            <a:r>
              <a:rPr b="1" lang="en-US" sz="7600">
                <a:solidFill>
                  <a:srgbClr val="DF009D"/>
                </a:solidFill>
                <a:latin typeface="Trebuchet MS"/>
                <a:ea typeface="Trebuchet MS"/>
                <a:cs typeface="Trebuchet MS"/>
                <a:sym typeface="Trebuchet MS"/>
              </a:rPr>
              <a:t>Finde</a:t>
            </a:r>
            <a:r>
              <a:rPr b="1" lang="en-US" sz="7600">
                <a:solidFill>
                  <a:srgbClr val="DF009D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endParaRPr b="1" i="0" sz="7600" u="none" cap="none" strike="noStrike">
              <a:solidFill>
                <a:srgbClr val="DF009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6734150" y="10160393"/>
            <a:ext cx="292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1091475" y="3855900"/>
            <a:ext cx="96042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975">
            <a:spAutoFit/>
          </a:bodyPr>
          <a:lstStyle/>
          <a:p>
            <a:pPr indent="0" lvl="0" marL="12700" marR="5080" rtl="0" algn="l">
              <a:lnSpc>
                <a:spcPct val="1001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lang="en-US" sz="6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Codex</a:t>
            </a:r>
            <a:endParaRPr b="0" i="0" sz="6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62825"/>
            <a:ext cx="20221501" cy="40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title"/>
          </p:nvPr>
        </p:nvSpPr>
        <p:spPr>
          <a:xfrm>
            <a:off x="1202825" y="1179650"/>
            <a:ext cx="714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9940653" y="10672964"/>
            <a:ext cx="217804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fld id="{00000000-1234-1234-1234-123412341234}" type="slidenum">
              <a:rPr b="0" i="0" lang="en-US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99525" y="3550948"/>
            <a:ext cx="18531000" cy="12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52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AutoNum type="arabicPeriod"/>
            </a:pP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 Issue where to Search Blood Donor</a:t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AutoNum type="alphaLcPeriod"/>
            </a:pP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Search and Contact number not </a:t>
            </a: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available.</a:t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AutoNum type="alphaLcPeriod"/>
            </a:pP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people not help </a:t>
            </a: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they sell own blood.</a:t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AutoNum type="alphaLcPeriod"/>
            </a:pP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people </a:t>
            </a: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donate</a:t>
            </a: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but We not be able to identify issue/disease.</a:t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AutoNum type="arabicPeriod"/>
            </a:pP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Connect Blood bank and give blood they Sell some time they </a:t>
            </a: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free but not all time. </a:t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AutoNum type="arabicPeriod"/>
            </a:pP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a </a:t>
            </a: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1234575" y="1188625"/>
            <a:ext cx="9790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</a:t>
            </a:r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9940653" y="10672964"/>
            <a:ext cx="217804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fld id="{00000000-1234-1234-1234-123412341234}" type="slidenum">
              <a:rPr b="0" i="0" lang="en-US" sz="1950" u="none" cap="none" strike="noStrik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144463" y="1279400"/>
            <a:ext cx="11372175" cy="87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/>
        </p:nvSpPr>
        <p:spPr>
          <a:xfrm>
            <a:off x="9906001" y="5487205"/>
            <a:ext cx="6391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2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>
            <a:off x="899300" y="2719650"/>
            <a:ext cx="177681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Verified and 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 all donors and NGO in One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Portal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which one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Free Blood. We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report and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Appreciate Certificate. We Integrate Feedback System like When Blood B Receiver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they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donore </a:t>
            </a: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and we count how many time he Donot Blood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Spread awareness Hospital Side,Rural,Urban,Metro citys area.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arrange Blood Camp by NGO.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88375" y="5329325"/>
            <a:ext cx="21960151" cy="87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223625" y="875925"/>
            <a:ext cx="8641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Business Model</a:t>
            </a:r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6960909" y="6427465"/>
            <a:ext cx="1323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/>
        </p:nvSpPr>
        <p:spPr>
          <a:xfrm>
            <a:off x="1253575" y="2970400"/>
            <a:ext cx="174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1144550" y="3270175"/>
            <a:ext cx="178770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 blood receiver is cured, then we will charge him a price money which will be affordable  only 20 INR.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collect money and convert to Big amount and Send the Direct Donor.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future Plan We can add also advertisement in website.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0244539" y="1289189"/>
            <a:ext cx="11439498" cy="87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type="title"/>
          </p:nvPr>
        </p:nvSpPr>
        <p:spPr>
          <a:xfrm>
            <a:off x="702800" y="913125"/>
            <a:ext cx="8641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Demo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400" y="2912721"/>
            <a:ext cx="15514575" cy="81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1171800" y="1941225"/>
            <a:ext cx="1305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Sorry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not able to provide Demo this is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blueprint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what i follow.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867357" y="10662493"/>
            <a:ext cx="387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482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>
            <p:ph type="title"/>
          </p:nvPr>
        </p:nvSpPr>
        <p:spPr>
          <a:xfrm>
            <a:off x="7946100" y="4795200"/>
            <a:ext cx="4329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