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7"/>
  </p:notesMasterIdLst>
  <p:sldIdLst>
    <p:sldId id="280" r:id="rId2"/>
    <p:sldId id="256" r:id="rId3"/>
    <p:sldId id="257" r:id="rId4"/>
    <p:sldId id="258" r:id="rId5"/>
    <p:sldId id="260" r:id="rId6"/>
    <p:sldId id="261" r:id="rId7"/>
    <p:sldId id="262" r:id="rId8"/>
    <p:sldId id="264" r:id="rId9"/>
    <p:sldId id="275" r:id="rId10"/>
    <p:sldId id="267" r:id="rId11"/>
    <p:sldId id="276" r:id="rId12"/>
    <p:sldId id="279" r:id="rId13"/>
    <p:sldId id="277" r:id="rId14"/>
    <p:sldId id="278" r:id="rId15"/>
    <p:sldId id="273" r:id="rId16"/>
  </p:sldIdLst>
  <p:sldSz cx="9144000" cy="5143500" type="screen16x9"/>
  <p:notesSz cx="6858000" cy="9144000"/>
  <p:embeddedFontLst>
    <p:embeddedFont>
      <p:font typeface="Bebas Neue" panose="020B0606020202050201" pitchFamily="34" charset="0"/>
      <p:regular r:id="rId18"/>
    </p:embeddedFont>
    <p:embeddedFont>
      <p:font typeface="Golos Text" panose="020B0604020202020204" charset="0"/>
      <p:regular r:id="rId19"/>
      <p:bold r:id="rId20"/>
    </p:embeddedFont>
    <p:embeddedFont>
      <p:font typeface="Golos Text Medium"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49EFB7-F59A-4E14-8D10-CE7C2BBF9FFA}">
  <a:tblStyle styleId="{6449EFB7-F59A-4E14-8D10-CE7C2BBF9F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05" autoAdjust="0"/>
    <p:restoredTop sz="94660"/>
  </p:normalViewPr>
  <p:slideViewPr>
    <p:cSldViewPr snapToGrid="0">
      <p:cViewPr varScale="1">
        <p:scale>
          <a:sx n="91" d="100"/>
          <a:sy n="91" d="100"/>
        </p:scale>
        <p:origin x="2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23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480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810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340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438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22b21ebf290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2b21ebf290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a:spLocks noGrp="1"/>
          </p:cNvSpPr>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3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170649" y="1374380"/>
            <a:ext cx="4716300" cy="1578203"/>
          </a:xfrm>
          <a:prstGeom prst="rect">
            <a:avLst/>
          </a:prstGeom>
        </p:spPr>
        <p:txBody>
          <a:bodyPr spcFirstLastPara="1" wrap="square" lIns="91425" tIns="91425" rIns="91425" bIns="91425" anchor="ctr" anchorCtr="0">
            <a:noAutofit/>
          </a:bodyPr>
          <a:lstStyle/>
          <a:p>
            <a:pPr algn="l"/>
            <a:r>
              <a:rPr lang="en-US" sz="2800" b="1" i="0" dirty="0">
                <a:solidFill>
                  <a:srgbClr val="292929"/>
                </a:solidFill>
                <a:effectLst/>
                <a:latin typeface="Times New Roman" panose="02020603050405020304" pitchFamily="18" charset="0"/>
                <a:cs typeface="Times New Roman" panose="02020603050405020304" pitchFamily="18" charset="0"/>
              </a:rPr>
              <a:t>Mini-Project</a:t>
            </a:r>
            <a:br>
              <a:rPr lang="en-US" sz="2800" b="1" i="0" dirty="0">
                <a:solidFill>
                  <a:srgbClr val="292929"/>
                </a:solidFill>
                <a:effectLst/>
                <a:latin typeface="Times New Roman" panose="02020603050405020304" pitchFamily="18" charset="0"/>
                <a:cs typeface="Times New Roman" panose="02020603050405020304" pitchFamily="18" charset="0"/>
              </a:rPr>
            </a:br>
            <a:r>
              <a:rPr lang="en-US" sz="2800" b="1" i="0" dirty="0">
                <a:solidFill>
                  <a:srgbClr val="292929"/>
                </a:solidFill>
                <a:effectLst/>
                <a:latin typeface="Times New Roman" panose="02020603050405020304" pitchFamily="18" charset="0"/>
                <a:cs typeface="Times New Roman" panose="02020603050405020304" pitchFamily="18" charset="0"/>
              </a:rPr>
              <a:t>Election Results Prediction by analyzing Tweets Dataset</a:t>
            </a:r>
            <a:endParaRPr lang="en-US" sz="2800" b="0" i="0" dirty="0">
              <a:solidFill>
                <a:srgbClr val="292929"/>
              </a:solidFill>
              <a:effectLst/>
              <a:latin typeface="Times New Roman" panose="02020603050405020304" pitchFamily="18" charset="0"/>
              <a:cs typeface="Times New Roman" panose="02020603050405020304" pitchFamily="18" charset="0"/>
            </a:endParaRPr>
          </a:p>
        </p:txBody>
      </p:sp>
      <p:cxnSp>
        <p:nvCxnSpPr>
          <p:cNvPr id="83" name="Google Shape;83;p21"/>
          <p:cNvCxnSpPr/>
          <p:nvPr/>
        </p:nvCxnSpPr>
        <p:spPr>
          <a:xfrm>
            <a:off x="4798643" y="2690302"/>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65" name="Google Shape;165;p21"/>
          <p:cNvGrpSpPr/>
          <p:nvPr/>
        </p:nvGrpSpPr>
        <p:grpSpPr>
          <a:xfrm>
            <a:off x="5464073" y="2460613"/>
            <a:ext cx="1147199" cy="637372"/>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79" name="Google Shape;179;p21"/>
          <p:cNvSpPr/>
          <p:nvPr/>
        </p:nvSpPr>
        <p:spPr>
          <a:xfrm>
            <a:off x="287186" y="3940809"/>
            <a:ext cx="3151906"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latin typeface="Times New Roman" panose="02020603050405020304" pitchFamily="18" charset="0"/>
                <a:cs typeface="Times New Roman" panose="02020603050405020304" pitchFamily="18" charset="0"/>
              </a:rPr>
              <a:t>Subject: Natural Language Processing(NLP)</a:t>
            </a:r>
            <a:endParaRPr sz="1200" b="1"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148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715100" y="1925850"/>
            <a:ext cx="6058914"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Implementation &amp; Results</a:t>
            </a:r>
            <a:endParaRPr dirty="0">
              <a:latin typeface="Times New Roman" panose="02020603050405020304" pitchFamily="18" charset="0"/>
              <a:cs typeface="Times New Roman" panose="02020603050405020304" pitchFamily="18" charset="0"/>
            </a:endParaRPr>
          </a:p>
        </p:txBody>
      </p:sp>
      <p:sp>
        <p:nvSpPr>
          <p:cNvPr id="495" name="Google Shape;495;p32"/>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cxnSp>
        <p:nvCxnSpPr>
          <p:cNvPr id="496" name="Google Shape;496;p32"/>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Google Shape;448;p26">
            <a:extLst>
              <a:ext uri="{FF2B5EF4-FFF2-40B4-BE49-F238E27FC236}">
                <a16:creationId xmlns:a16="http://schemas.microsoft.com/office/drawing/2014/main" id="{A36BF06E-8AC7-C040-ABAE-7CB1231F95D7}"/>
              </a:ext>
            </a:extLst>
          </p:cNvPr>
          <p:cNvSpPr/>
          <p:nvPr/>
        </p:nvSpPr>
        <p:spPr>
          <a:xfrm>
            <a:off x="7985199" y="4242500"/>
            <a:ext cx="647997"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(NLP)</a:t>
            </a:r>
            <a:endParaRPr sz="1200" b="1" dirty="0">
              <a:solidFill>
                <a:schemeClr val="accent4"/>
              </a:solidFill>
            </a:endParaRPr>
          </a:p>
        </p:txBody>
      </p:sp>
      <p:grpSp>
        <p:nvGrpSpPr>
          <p:cNvPr id="3" name="Google Shape;210;p24">
            <a:extLst>
              <a:ext uri="{FF2B5EF4-FFF2-40B4-BE49-F238E27FC236}">
                <a16:creationId xmlns:a16="http://schemas.microsoft.com/office/drawing/2014/main" id="{E51D1DC2-5EAB-F38C-BB16-44967E665E13}"/>
              </a:ext>
            </a:extLst>
          </p:cNvPr>
          <p:cNvGrpSpPr/>
          <p:nvPr/>
        </p:nvGrpSpPr>
        <p:grpSpPr>
          <a:xfrm flipH="1">
            <a:off x="5932613" y="914389"/>
            <a:ext cx="3706695" cy="2550084"/>
            <a:chOff x="4388650" y="2224200"/>
            <a:chExt cx="1707525" cy="1174775"/>
          </a:xfrm>
        </p:grpSpPr>
        <p:sp>
          <p:nvSpPr>
            <p:cNvPr id="4" name="Google Shape;211;p24">
              <a:extLst>
                <a:ext uri="{FF2B5EF4-FFF2-40B4-BE49-F238E27FC236}">
                  <a16:creationId xmlns:a16="http://schemas.microsoft.com/office/drawing/2014/main" id="{A1646736-6B3D-E55D-5146-5744AF9D6F48}"/>
                </a:ext>
              </a:extLst>
            </p:cNvPr>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2;p24">
              <a:extLst>
                <a:ext uri="{FF2B5EF4-FFF2-40B4-BE49-F238E27FC236}">
                  <a16:creationId xmlns:a16="http://schemas.microsoft.com/office/drawing/2014/main" id="{18701697-3BAB-CA60-760A-9DA87FC01BF8}"/>
                </a:ext>
              </a:extLst>
            </p:cNvPr>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3;p24">
              <a:extLst>
                <a:ext uri="{FF2B5EF4-FFF2-40B4-BE49-F238E27FC236}">
                  <a16:creationId xmlns:a16="http://schemas.microsoft.com/office/drawing/2014/main" id="{8BC89B9B-247B-DA24-2BB8-C7EE9F86098F}"/>
                </a:ext>
              </a:extLst>
            </p:cNvPr>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4;p24">
              <a:extLst>
                <a:ext uri="{FF2B5EF4-FFF2-40B4-BE49-F238E27FC236}">
                  <a16:creationId xmlns:a16="http://schemas.microsoft.com/office/drawing/2014/main" id="{0FD820D5-554F-EE67-8320-3AD7F46EEB71}"/>
                </a:ext>
              </a:extLst>
            </p:cNvPr>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5;p24">
              <a:extLst>
                <a:ext uri="{FF2B5EF4-FFF2-40B4-BE49-F238E27FC236}">
                  <a16:creationId xmlns:a16="http://schemas.microsoft.com/office/drawing/2014/main" id="{EE5DF741-79D9-6015-EB0C-3F9DF44F8DC2}"/>
                </a:ext>
              </a:extLst>
            </p:cNvPr>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6;p24">
              <a:extLst>
                <a:ext uri="{FF2B5EF4-FFF2-40B4-BE49-F238E27FC236}">
                  <a16:creationId xmlns:a16="http://schemas.microsoft.com/office/drawing/2014/main" id="{233715E5-D20B-2BD9-5FC2-4E51D78846F4}"/>
                </a:ext>
              </a:extLst>
            </p:cNvPr>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7;p24">
              <a:extLst>
                <a:ext uri="{FF2B5EF4-FFF2-40B4-BE49-F238E27FC236}">
                  <a16:creationId xmlns:a16="http://schemas.microsoft.com/office/drawing/2014/main" id="{0940FF4D-B061-5496-C7FB-FD69BF4D3D36}"/>
                </a:ext>
              </a:extLst>
            </p:cNvPr>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8;p24">
              <a:extLst>
                <a:ext uri="{FF2B5EF4-FFF2-40B4-BE49-F238E27FC236}">
                  <a16:creationId xmlns:a16="http://schemas.microsoft.com/office/drawing/2014/main" id="{97F215B1-137B-EF0D-A559-E54139A39F93}"/>
                </a:ext>
              </a:extLst>
            </p:cNvPr>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9;p24">
              <a:extLst>
                <a:ext uri="{FF2B5EF4-FFF2-40B4-BE49-F238E27FC236}">
                  <a16:creationId xmlns:a16="http://schemas.microsoft.com/office/drawing/2014/main" id="{022E444E-8916-97FE-F820-191C5B0367B0}"/>
                </a:ext>
              </a:extLst>
            </p:cNvPr>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0;p24">
              <a:extLst>
                <a:ext uri="{FF2B5EF4-FFF2-40B4-BE49-F238E27FC236}">
                  <a16:creationId xmlns:a16="http://schemas.microsoft.com/office/drawing/2014/main" id="{00FFC76F-5577-73AA-D01A-C534B6B510BB}"/>
                </a:ext>
              </a:extLst>
            </p:cNvPr>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1;p24">
              <a:extLst>
                <a:ext uri="{FF2B5EF4-FFF2-40B4-BE49-F238E27FC236}">
                  <a16:creationId xmlns:a16="http://schemas.microsoft.com/office/drawing/2014/main" id="{91600CF3-2DA6-821A-A3ED-A016436FF22E}"/>
                </a:ext>
              </a:extLst>
            </p:cNvPr>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p24">
              <a:extLst>
                <a:ext uri="{FF2B5EF4-FFF2-40B4-BE49-F238E27FC236}">
                  <a16:creationId xmlns:a16="http://schemas.microsoft.com/office/drawing/2014/main" id="{444444B2-C115-F4B3-C01D-942E346DD597}"/>
                </a:ext>
              </a:extLst>
            </p:cNvPr>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p24">
              <a:extLst>
                <a:ext uri="{FF2B5EF4-FFF2-40B4-BE49-F238E27FC236}">
                  <a16:creationId xmlns:a16="http://schemas.microsoft.com/office/drawing/2014/main" id="{7AD4CF94-9B24-BDBD-9AF2-7EA68A5DA646}"/>
                </a:ext>
              </a:extLst>
            </p:cNvPr>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4;p24">
              <a:extLst>
                <a:ext uri="{FF2B5EF4-FFF2-40B4-BE49-F238E27FC236}">
                  <a16:creationId xmlns:a16="http://schemas.microsoft.com/office/drawing/2014/main" id="{46B447B8-62D3-171F-0500-A6C709EC3106}"/>
                </a:ext>
              </a:extLst>
            </p:cNvPr>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5;p24">
              <a:extLst>
                <a:ext uri="{FF2B5EF4-FFF2-40B4-BE49-F238E27FC236}">
                  <a16:creationId xmlns:a16="http://schemas.microsoft.com/office/drawing/2014/main" id="{D322A1E1-D5A6-8468-7A93-2C7AE8C15E73}"/>
                </a:ext>
              </a:extLst>
            </p:cNvPr>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6;p24">
              <a:extLst>
                <a:ext uri="{FF2B5EF4-FFF2-40B4-BE49-F238E27FC236}">
                  <a16:creationId xmlns:a16="http://schemas.microsoft.com/office/drawing/2014/main" id="{699CCB4D-24E8-8D4A-192C-9612756114BF}"/>
                </a:ext>
              </a:extLst>
            </p:cNvPr>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7;p24">
              <a:extLst>
                <a:ext uri="{FF2B5EF4-FFF2-40B4-BE49-F238E27FC236}">
                  <a16:creationId xmlns:a16="http://schemas.microsoft.com/office/drawing/2014/main" id="{69B07FED-AA4E-C817-1EB9-49B76F7648A1}"/>
                </a:ext>
              </a:extLst>
            </p:cNvPr>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8;p24">
              <a:extLst>
                <a:ext uri="{FF2B5EF4-FFF2-40B4-BE49-F238E27FC236}">
                  <a16:creationId xmlns:a16="http://schemas.microsoft.com/office/drawing/2014/main" id="{11B0AAE8-AFB4-AD6D-1675-431AC0F624DB}"/>
                </a:ext>
              </a:extLst>
            </p:cNvPr>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p24">
              <a:extLst>
                <a:ext uri="{FF2B5EF4-FFF2-40B4-BE49-F238E27FC236}">
                  <a16:creationId xmlns:a16="http://schemas.microsoft.com/office/drawing/2014/main" id="{349F37D0-BAB6-DB33-9597-39EE57D73227}"/>
                </a:ext>
              </a:extLst>
            </p:cNvPr>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0;p24">
              <a:extLst>
                <a:ext uri="{FF2B5EF4-FFF2-40B4-BE49-F238E27FC236}">
                  <a16:creationId xmlns:a16="http://schemas.microsoft.com/office/drawing/2014/main" id="{57CE9E5E-2318-591E-7FFC-6F327AD50219}"/>
                </a:ext>
              </a:extLst>
            </p:cNvPr>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p24">
              <a:extLst>
                <a:ext uri="{FF2B5EF4-FFF2-40B4-BE49-F238E27FC236}">
                  <a16:creationId xmlns:a16="http://schemas.microsoft.com/office/drawing/2014/main" id="{D6574D89-99C7-2D33-7014-5776C9EEBF7E}"/>
                </a:ext>
              </a:extLst>
            </p:cNvPr>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p24">
              <a:extLst>
                <a:ext uri="{FF2B5EF4-FFF2-40B4-BE49-F238E27FC236}">
                  <a16:creationId xmlns:a16="http://schemas.microsoft.com/office/drawing/2014/main" id="{5C7A6F65-262F-4BFA-D58D-3809480AB161}"/>
                </a:ext>
              </a:extLst>
            </p:cNvPr>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3;p24">
              <a:extLst>
                <a:ext uri="{FF2B5EF4-FFF2-40B4-BE49-F238E27FC236}">
                  <a16:creationId xmlns:a16="http://schemas.microsoft.com/office/drawing/2014/main" id="{D6B34F3C-BC99-E720-5D7A-0530DC3FE39F}"/>
                </a:ext>
              </a:extLst>
            </p:cNvPr>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4;p24">
              <a:extLst>
                <a:ext uri="{FF2B5EF4-FFF2-40B4-BE49-F238E27FC236}">
                  <a16:creationId xmlns:a16="http://schemas.microsoft.com/office/drawing/2014/main" id="{104C6503-F3AC-5FCB-23C7-505F465DC7A8}"/>
                </a:ext>
              </a:extLst>
            </p:cNvPr>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5;p24">
              <a:extLst>
                <a:ext uri="{FF2B5EF4-FFF2-40B4-BE49-F238E27FC236}">
                  <a16:creationId xmlns:a16="http://schemas.microsoft.com/office/drawing/2014/main" id="{F365F205-C262-B2C6-5724-A6E5CD85C4CC}"/>
                </a:ext>
              </a:extLst>
            </p:cNvPr>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p24">
              <a:extLst>
                <a:ext uri="{FF2B5EF4-FFF2-40B4-BE49-F238E27FC236}">
                  <a16:creationId xmlns:a16="http://schemas.microsoft.com/office/drawing/2014/main" id="{40890798-570B-E2BF-C425-7F700DB31722}"/>
                </a:ext>
              </a:extLst>
            </p:cNvPr>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7;p24">
              <a:extLst>
                <a:ext uri="{FF2B5EF4-FFF2-40B4-BE49-F238E27FC236}">
                  <a16:creationId xmlns:a16="http://schemas.microsoft.com/office/drawing/2014/main" id="{4B0A1DB0-D33E-26CA-A997-B7D65A56CB0D}"/>
                </a:ext>
              </a:extLst>
            </p:cNvPr>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8;p24">
              <a:extLst>
                <a:ext uri="{FF2B5EF4-FFF2-40B4-BE49-F238E27FC236}">
                  <a16:creationId xmlns:a16="http://schemas.microsoft.com/office/drawing/2014/main" id="{20AAE94C-D9EB-26CB-A943-34E9B6A7BD7D}"/>
                </a:ext>
              </a:extLst>
            </p:cNvPr>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9;p24">
              <a:extLst>
                <a:ext uri="{FF2B5EF4-FFF2-40B4-BE49-F238E27FC236}">
                  <a16:creationId xmlns:a16="http://schemas.microsoft.com/office/drawing/2014/main" id="{BCC5D77A-8916-37E1-6E1A-14B25BA6EFA4}"/>
                </a:ext>
              </a:extLst>
            </p:cNvPr>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p24">
              <a:extLst>
                <a:ext uri="{FF2B5EF4-FFF2-40B4-BE49-F238E27FC236}">
                  <a16:creationId xmlns:a16="http://schemas.microsoft.com/office/drawing/2014/main" id="{22B3CBFD-6EFA-C918-66BC-ECEF4C982CAD}"/>
                </a:ext>
              </a:extLst>
            </p:cNvPr>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1;p24">
              <a:extLst>
                <a:ext uri="{FF2B5EF4-FFF2-40B4-BE49-F238E27FC236}">
                  <a16:creationId xmlns:a16="http://schemas.microsoft.com/office/drawing/2014/main" id="{BAAFDA84-0A27-EC0B-96A5-EB15631B1AD3}"/>
                </a:ext>
              </a:extLst>
            </p:cNvPr>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2;p24">
              <a:extLst>
                <a:ext uri="{FF2B5EF4-FFF2-40B4-BE49-F238E27FC236}">
                  <a16:creationId xmlns:a16="http://schemas.microsoft.com/office/drawing/2014/main" id="{501C5898-08FB-3A86-7D1F-45C4AB00D8E5}"/>
                </a:ext>
              </a:extLst>
            </p:cNvPr>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p24">
              <a:extLst>
                <a:ext uri="{FF2B5EF4-FFF2-40B4-BE49-F238E27FC236}">
                  <a16:creationId xmlns:a16="http://schemas.microsoft.com/office/drawing/2014/main" id="{650BA5FA-3A6F-23C7-C937-D516BA1DFE14}"/>
                </a:ext>
              </a:extLst>
            </p:cNvPr>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p24">
              <a:extLst>
                <a:ext uri="{FF2B5EF4-FFF2-40B4-BE49-F238E27FC236}">
                  <a16:creationId xmlns:a16="http://schemas.microsoft.com/office/drawing/2014/main" id="{F6B9EF66-5FF7-3CE0-F66A-5069AA86932B}"/>
                </a:ext>
              </a:extLst>
            </p:cNvPr>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5;p24">
              <a:extLst>
                <a:ext uri="{FF2B5EF4-FFF2-40B4-BE49-F238E27FC236}">
                  <a16:creationId xmlns:a16="http://schemas.microsoft.com/office/drawing/2014/main" id="{837D19E2-4D70-1A08-D7C8-3F6E7B1E2497}"/>
                </a:ext>
              </a:extLst>
            </p:cNvPr>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p24">
              <a:extLst>
                <a:ext uri="{FF2B5EF4-FFF2-40B4-BE49-F238E27FC236}">
                  <a16:creationId xmlns:a16="http://schemas.microsoft.com/office/drawing/2014/main" id="{1A6E99D8-5887-34B0-E966-152DF0BF4D86}"/>
                </a:ext>
              </a:extLst>
            </p:cNvPr>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7;p24">
              <a:extLst>
                <a:ext uri="{FF2B5EF4-FFF2-40B4-BE49-F238E27FC236}">
                  <a16:creationId xmlns:a16="http://schemas.microsoft.com/office/drawing/2014/main" id="{3371EA21-2254-FEAD-F4C1-CE4C1168A7F4}"/>
                </a:ext>
              </a:extLst>
            </p:cNvPr>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p24">
              <a:extLst>
                <a:ext uri="{FF2B5EF4-FFF2-40B4-BE49-F238E27FC236}">
                  <a16:creationId xmlns:a16="http://schemas.microsoft.com/office/drawing/2014/main" id="{EA321E61-0265-D949-4146-E16B8F663401}"/>
                </a:ext>
              </a:extLst>
            </p:cNvPr>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9;p24">
              <a:extLst>
                <a:ext uri="{FF2B5EF4-FFF2-40B4-BE49-F238E27FC236}">
                  <a16:creationId xmlns:a16="http://schemas.microsoft.com/office/drawing/2014/main" id="{F361C7DF-5263-F629-1E83-63FFA786E87C}"/>
                </a:ext>
              </a:extLst>
            </p:cNvPr>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0;p24">
              <a:extLst>
                <a:ext uri="{FF2B5EF4-FFF2-40B4-BE49-F238E27FC236}">
                  <a16:creationId xmlns:a16="http://schemas.microsoft.com/office/drawing/2014/main" id="{3913D770-585F-6170-53A7-392B8FE3F4CD}"/>
                </a:ext>
              </a:extLst>
            </p:cNvPr>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1;p24">
              <a:extLst>
                <a:ext uri="{FF2B5EF4-FFF2-40B4-BE49-F238E27FC236}">
                  <a16:creationId xmlns:a16="http://schemas.microsoft.com/office/drawing/2014/main" id="{0786DE54-63C4-9E45-761D-F7DD2CBFA100}"/>
                </a:ext>
              </a:extLst>
            </p:cNvPr>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2;p24">
              <a:extLst>
                <a:ext uri="{FF2B5EF4-FFF2-40B4-BE49-F238E27FC236}">
                  <a16:creationId xmlns:a16="http://schemas.microsoft.com/office/drawing/2014/main" id="{43DF12D9-1885-DFC0-7645-E665D0E101E7}"/>
                </a:ext>
              </a:extLst>
            </p:cNvPr>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3;p24">
              <a:extLst>
                <a:ext uri="{FF2B5EF4-FFF2-40B4-BE49-F238E27FC236}">
                  <a16:creationId xmlns:a16="http://schemas.microsoft.com/office/drawing/2014/main" id="{58D8B2B7-7423-0FE3-67BB-89755783AA3B}"/>
                </a:ext>
              </a:extLst>
            </p:cNvPr>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p24">
              <a:extLst>
                <a:ext uri="{FF2B5EF4-FFF2-40B4-BE49-F238E27FC236}">
                  <a16:creationId xmlns:a16="http://schemas.microsoft.com/office/drawing/2014/main" id="{A23F112F-747E-DC46-412D-8BE998C1E794}"/>
                </a:ext>
              </a:extLst>
            </p:cNvPr>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5;p24">
              <a:extLst>
                <a:ext uri="{FF2B5EF4-FFF2-40B4-BE49-F238E27FC236}">
                  <a16:creationId xmlns:a16="http://schemas.microsoft.com/office/drawing/2014/main" id="{40793BD3-AD06-6AE6-78E9-B4B9BB48BC36}"/>
                </a:ext>
              </a:extLst>
            </p:cNvPr>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6;p24">
              <a:extLst>
                <a:ext uri="{FF2B5EF4-FFF2-40B4-BE49-F238E27FC236}">
                  <a16:creationId xmlns:a16="http://schemas.microsoft.com/office/drawing/2014/main" id="{9455583D-3F09-655C-D416-B8EF866D4A02}"/>
                </a:ext>
              </a:extLst>
            </p:cNvPr>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7;p24">
              <a:extLst>
                <a:ext uri="{FF2B5EF4-FFF2-40B4-BE49-F238E27FC236}">
                  <a16:creationId xmlns:a16="http://schemas.microsoft.com/office/drawing/2014/main" id="{01AD1AF2-6A1A-8FED-8DB7-385B3746351F}"/>
                </a:ext>
              </a:extLst>
            </p:cNvPr>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8;p24">
              <a:extLst>
                <a:ext uri="{FF2B5EF4-FFF2-40B4-BE49-F238E27FC236}">
                  <a16:creationId xmlns:a16="http://schemas.microsoft.com/office/drawing/2014/main" id="{EC4E7DDF-7ADA-816F-19D7-2A9352B22D6E}"/>
                </a:ext>
              </a:extLst>
            </p:cNvPr>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9;p24">
              <a:extLst>
                <a:ext uri="{FF2B5EF4-FFF2-40B4-BE49-F238E27FC236}">
                  <a16:creationId xmlns:a16="http://schemas.microsoft.com/office/drawing/2014/main" id="{E7045E99-E78C-5067-5BE9-01AE98B6580E}"/>
                </a:ext>
              </a:extLst>
            </p:cNvPr>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0;p24">
              <a:extLst>
                <a:ext uri="{FF2B5EF4-FFF2-40B4-BE49-F238E27FC236}">
                  <a16:creationId xmlns:a16="http://schemas.microsoft.com/office/drawing/2014/main" id="{C3130DAE-812A-C750-3080-A4D677220D0C}"/>
                </a:ext>
              </a:extLst>
            </p:cNvPr>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1;p24">
              <a:extLst>
                <a:ext uri="{FF2B5EF4-FFF2-40B4-BE49-F238E27FC236}">
                  <a16:creationId xmlns:a16="http://schemas.microsoft.com/office/drawing/2014/main" id="{487D9C06-2B08-7F24-1D67-C37171A7C4CA}"/>
                </a:ext>
              </a:extLst>
            </p:cNvPr>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2;p24">
              <a:extLst>
                <a:ext uri="{FF2B5EF4-FFF2-40B4-BE49-F238E27FC236}">
                  <a16:creationId xmlns:a16="http://schemas.microsoft.com/office/drawing/2014/main" id="{D75C0C86-B7EE-49B2-0752-C4CEE861FC3B}"/>
                </a:ext>
              </a:extLst>
            </p:cNvPr>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3;p24">
              <a:extLst>
                <a:ext uri="{FF2B5EF4-FFF2-40B4-BE49-F238E27FC236}">
                  <a16:creationId xmlns:a16="http://schemas.microsoft.com/office/drawing/2014/main" id="{DA3B17B1-AA19-FA93-8ECB-13CBE42F4957}"/>
                </a:ext>
              </a:extLst>
            </p:cNvPr>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p24">
              <a:extLst>
                <a:ext uri="{FF2B5EF4-FFF2-40B4-BE49-F238E27FC236}">
                  <a16:creationId xmlns:a16="http://schemas.microsoft.com/office/drawing/2014/main" id="{539DEFC0-E510-48B5-4042-A21DCEA4804E}"/>
                </a:ext>
              </a:extLst>
            </p:cNvPr>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5;p24">
              <a:extLst>
                <a:ext uri="{FF2B5EF4-FFF2-40B4-BE49-F238E27FC236}">
                  <a16:creationId xmlns:a16="http://schemas.microsoft.com/office/drawing/2014/main" id="{A7276A0F-8333-8D6B-6C38-50E155D0AE9E}"/>
                </a:ext>
              </a:extLst>
            </p:cNvPr>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6;p24">
              <a:extLst>
                <a:ext uri="{FF2B5EF4-FFF2-40B4-BE49-F238E27FC236}">
                  <a16:creationId xmlns:a16="http://schemas.microsoft.com/office/drawing/2014/main" id="{C22CB268-141F-345C-644F-2762E17D8015}"/>
                </a:ext>
              </a:extLst>
            </p:cNvPr>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7;p24">
              <a:extLst>
                <a:ext uri="{FF2B5EF4-FFF2-40B4-BE49-F238E27FC236}">
                  <a16:creationId xmlns:a16="http://schemas.microsoft.com/office/drawing/2014/main" id="{E6FC0AC7-E617-5CDA-FA16-722021E2D9DF}"/>
                </a:ext>
              </a:extLst>
            </p:cNvPr>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8;p24">
              <a:extLst>
                <a:ext uri="{FF2B5EF4-FFF2-40B4-BE49-F238E27FC236}">
                  <a16:creationId xmlns:a16="http://schemas.microsoft.com/office/drawing/2014/main" id="{73D53795-628E-BF49-DFE4-172A70FF3133}"/>
                </a:ext>
              </a:extLst>
            </p:cNvPr>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9;p24">
              <a:extLst>
                <a:ext uri="{FF2B5EF4-FFF2-40B4-BE49-F238E27FC236}">
                  <a16:creationId xmlns:a16="http://schemas.microsoft.com/office/drawing/2014/main" id="{28E414BE-7860-5050-3DFB-8E44D53B4203}"/>
                </a:ext>
              </a:extLst>
            </p:cNvPr>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0;p24">
              <a:extLst>
                <a:ext uri="{FF2B5EF4-FFF2-40B4-BE49-F238E27FC236}">
                  <a16:creationId xmlns:a16="http://schemas.microsoft.com/office/drawing/2014/main" id="{EB0602EA-ED06-F70C-03C0-19BE8DA251C4}"/>
                </a:ext>
              </a:extLst>
            </p:cNvPr>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71;p24">
              <a:extLst>
                <a:ext uri="{FF2B5EF4-FFF2-40B4-BE49-F238E27FC236}">
                  <a16:creationId xmlns:a16="http://schemas.microsoft.com/office/drawing/2014/main" id="{B043E80B-5092-B4CD-E198-334100A9A725}"/>
                </a:ext>
              </a:extLst>
            </p:cNvPr>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72;p24">
              <a:extLst>
                <a:ext uri="{FF2B5EF4-FFF2-40B4-BE49-F238E27FC236}">
                  <a16:creationId xmlns:a16="http://schemas.microsoft.com/office/drawing/2014/main" id="{220991B9-77F3-B4F2-E3BB-D8092579E6C4}"/>
                </a:ext>
              </a:extLst>
            </p:cNvPr>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73;p24">
              <a:extLst>
                <a:ext uri="{FF2B5EF4-FFF2-40B4-BE49-F238E27FC236}">
                  <a16:creationId xmlns:a16="http://schemas.microsoft.com/office/drawing/2014/main" id="{CC805CB9-2F74-910D-8788-80940C17FB87}"/>
                </a:ext>
              </a:extLst>
            </p:cNvPr>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74;p24">
              <a:extLst>
                <a:ext uri="{FF2B5EF4-FFF2-40B4-BE49-F238E27FC236}">
                  <a16:creationId xmlns:a16="http://schemas.microsoft.com/office/drawing/2014/main" id="{6DF14CAE-D389-B076-FCCF-7EB4EAE301D9}"/>
                </a:ext>
              </a:extLst>
            </p:cNvPr>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75;p24">
              <a:extLst>
                <a:ext uri="{FF2B5EF4-FFF2-40B4-BE49-F238E27FC236}">
                  <a16:creationId xmlns:a16="http://schemas.microsoft.com/office/drawing/2014/main" id="{D0B8141D-E237-ADEE-0ECE-7F09EE70AE03}"/>
                </a:ext>
              </a:extLst>
            </p:cNvPr>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Google Shape;454;p2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285750" indent="-285750"/>
            <a:r>
              <a:rPr lang="en-IN" b="1" dirty="0">
                <a:latin typeface="Times New Roman" panose="02020603050405020304" pitchFamily="18" charset="0"/>
                <a:cs typeface="Times New Roman" panose="02020603050405020304" pitchFamily="18" charset="0"/>
              </a:rPr>
              <a:t>Operating System : </a:t>
            </a:r>
            <a:r>
              <a:rPr lang="en-IN" dirty="0">
                <a:latin typeface="Times New Roman" panose="02020603050405020304" pitchFamily="18" charset="0"/>
                <a:cs typeface="Times New Roman" panose="02020603050405020304" pitchFamily="18" charset="0"/>
              </a:rPr>
              <a:t>Windows 10</a:t>
            </a:r>
          </a:p>
          <a:p>
            <a:pPr marL="285750" indent="-285750"/>
            <a:r>
              <a:rPr lang="en-IN" b="1" dirty="0">
                <a:latin typeface="Times New Roman" panose="02020603050405020304" pitchFamily="18" charset="0"/>
                <a:cs typeface="Times New Roman" panose="02020603050405020304" pitchFamily="18" charset="0"/>
              </a:rPr>
              <a:t>IDE :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or any python IDE</a:t>
            </a:r>
          </a:p>
          <a:p>
            <a:pPr marL="285750" indent="-285750"/>
            <a:r>
              <a:rPr lang="en-IN" b="1" dirty="0">
                <a:latin typeface="Times New Roman" panose="02020603050405020304" pitchFamily="18" charset="0"/>
                <a:cs typeface="Times New Roman" panose="02020603050405020304" pitchFamily="18" charset="0"/>
              </a:rPr>
              <a:t>Programming Language : </a:t>
            </a:r>
            <a:r>
              <a:rPr lang="en-IN" dirty="0">
                <a:latin typeface="Times New Roman" panose="02020603050405020304" pitchFamily="18" charset="0"/>
                <a:cs typeface="Times New Roman" panose="02020603050405020304" pitchFamily="18" charset="0"/>
              </a:rPr>
              <a:t>Python</a:t>
            </a:r>
          </a:p>
          <a:p>
            <a:pPr marL="285750" indent="-285750"/>
            <a:endParaRPr lang="en-IN" dirty="0">
              <a:latin typeface="Times New Roman" panose="02020603050405020304" pitchFamily="18" charset="0"/>
              <a:cs typeface="Times New Roman" panose="02020603050405020304" pitchFamily="18" charset="0"/>
            </a:endParaRPr>
          </a:p>
          <a:p>
            <a:pPr marL="285750" indent="-285750"/>
            <a:endParaRPr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89A4B9B-0B96-341D-FC9F-5D1CC93D292A}"/>
              </a:ext>
            </a:extLst>
          </p:cNvPr>
          <p:cNvSpPr>
            <a:spLocks noGrp="1"/>
          </p:cNvSpPr>
          <p:nvPr>
            <p:ph type="title"/>
          </p:nvPr>
        </p:nvSpPr>
        <p:spPr>
          <a:xfrm>
            <a:off x="715100" y="535000"/>
            <a:ext cx="7713900" cy="707400"/>
          </a:xfrm>
        </p:spPr>
        <p:txBody>
          <a:bodyPr/>
          <a:lstStyle/>
          <a:p>
            <a:r>
              <a:rPr lang="en-IN" dirty="0"/>
              <a:t>Software Requirement</a:t>
            </a:r>
          </a:p>
        </p:txBody>
      </p:sp>
    </p:spTree>
    <p:extLst>
      <p:ext uri="{BB962C8B-B14F-4D97-AF65-F5344CB8AC3E}">
        <p14:creationId xmlns:p14="http://schemas.microsoft.com/office/powerpoint/2010/main" val="150873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3" name="Title 2">
            <a:extLst>
              <a:ext uri="{FF2B5EF4-FFF2-40B4-BE49-F238E27FC236}">
                <a16:creationId xmlns:a16="http://schemas.microsoft.com/office/drawing/2014/main" id="{F89A4B9B-0B96-341D-FC9F-5D1CC93D292A}"/>
              </a:ext>
            </a:extLst>
          </p:cNvPr>
          <p:cNvSpPr>
            <a:spLocks noGrp="1"/>
          </p:cNvSpPr>
          <p:nvPr>
            <p:ph type="title"/>
          </p:nvPr>
        </p:nvSpPr>
        <p:spPr>
          <a:xfrm>
            <a:off x="715100" y="535000"/>
            <a:ext cx="7713900" cy="707400"/>
          </a:xfrm>
        </p:spPr>
        <p:txBody>
          <a:bodyPr/>
          <a:lstStyle/>
          <a:p>
            <a:r>
              <a:rPr lang="en-IN" dirty="0"/>
              <a:t>Results</a:t>
            </a:r>
          </a:p>
        </p:txBody>
      </p:sp>
      <p:pic>
        <p:nvPicPr>
          <p:cNvPr id="6" name="Picture 5">
            <a:extLst>
              <a:ext uri="{FF2B5EF4-FFF2-40B4-BE49-F238E27FC236}">
                <a16:creationId xmlns:a16="http://schemas.microsoft.com/office/drawing/2014/main" id="{DB5222B7-0883-169E-9063-1B308EEDCD57}"/>
              </a:ext>
            </a:extLst>
          </p:cNvPr>
          <p:cNvPicPr>
            <a:picLocks noChangeAspect="1"/>
          </p:cNvPicPr>
          <p:nvPr/>
        </p:nvPicPr>
        <p:blipFill rotWithShape="1">
          <a:blip r:embed="rId3"/>
          <a:srcRect l="20079" t="34850" r="12064" b="7725"/>
          <a:stretch/>
        </p:blipFill>
        <p:spPr>
          <a:xfrm>
            <a:off x="413657" y="1094921"/>
            <a:ext cx="8098972" cy="3855299"/>
          </a:xfrm>
          <a:prstGeom prst="rect">
            <a:avLst/>
          </a:prstGeom>
        </p:spPr>
      </p:pic>
    </p:spTree>
    <p:extLst>
      <p:ext uri="{BB962C8B-B14F-4D97-AF65-F5344CB8AC3E}">
        <p14:creationId xmlns:p14="http://schemas.microsoft.com/office/powerpoint/2010/main" val="196266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495" name="Google Shape;495;p32"/>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cxnSp>
        <p:nvCxnSpPr>
          <p:cNvPr id="496" name="Google Shape;496;p32"/>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Google Shape;448;p26">
            <a:extLst>
              <a:ext uri="{FF2B5EF4-FFF2-40B4-BE49-F238E27FC236}">
                <a16:creationId xmlns:a16="http://schemas.microsoft.com/office/drawing/2014/main" id="{A36BF06E-8AC7-C040-ABAE-7CB1231F95D7}"/>
              </a:ext>
            </a:extLst>
          </p:cNvPr>
          <p:cNvSpPr/>
          <p:nvPr/>
        </p:nvSpPr>
        <p:spPr>
          <a:xfrm>
            <a:off x="7985199" y="4242500"/>
            <a:ext cx="647997"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latin typeface="Times New Roman" panose="02020603050405020304" pitchFamily="18" charset="0"/>
                <a:cs typeface="Times New Roman" panose="02020603050405020304" pitchFamily="18" charset="0"/>
              </a:rPr>
              <a:t>(NLP)</a:t>
            </a:r>
            <a:endParaRPr sz="1200" b="1" dirty="0">
              <a:solidFill>
                <a:schemeClr val="accent4"/>
              </a:solidFill>
              <a:latin typeface="Times New Roman" panose="02020603050405020304" pitchFamily="18" charset="0"/>
              <a:cs typeface="Times New Roman" panose="02020603050405020304" pitchFamily="18" charset="0"/>
            </a:endParaRPr>
          </a:p>
        </p:txBody>
      </p:sp>
      <p:grpSp>
        <p:nvGrpSpPr>
          <p:cNvPr id="3" name="Google Shape;210;p24">
            <a:extLst>
              <a:ext uri="{FF2B5EF4-FFF2-40B4-BE49-F238E27FC236}">
                <a16:creationId xmlns:a16="http://schemas.microsoft.com/office/drawing/2014/main" id="{5C7A7148-12D3-69E6-1537-0F96E2C78A29}"/>
              </a:ext>
            </a:extLst>
          </p:cNvPr>
          <p:cNvGrpSpPr/>
          <p:nvPr/>
        </p:nvGrpSpPr>
        <p:grpSpPr>
          <a:xfrm flipH="1">
            <a:off x="5932613" y="914389"/>
            <a:ext cx="3706695" cy="2550084"/>
            <a:chOff x="4388650" y="2224200"/>
            <a:chExt cx="1707525" cy="1174775"/>
          </a:xfrm>
        </p:grpSpPr>
        <p:sp>
          <p:nvSpPr>
            <p:cNvPr id="4" name="Google Shape;211;p24">
              <a:extLst>
                <a:ext uri="{FF2B5EF4-FFF2-40B4-BE49-F238E27FC236}">
                  <a16:creationId xmlns:a16="http://schemas.microsoft.com/office/drawing/2014/main" id="{F02B7F13-1807-629A-BCCE-AB55F8A02FB1}"/>
                </a:ext>
              </a:extLst>
            </p:cNvPr>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2;p24">
              <a:extLst>
                <a:ext uri="{FF2B5EF4-FFF2-40B4-BE49-F238E27FC236}">
                  <a16:creationId xmlns:a16="http://schemas.microsoft.com/office/drawing/2014/main" id="{1B7A0E23-0C82-0EA9-4B51-B4E2B5F754D3}"/>
                </a:ext>
              </a:extLst>
            </p:cNvPr>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3;p24">
              <a:extLst>
                <a:ext uri="{FF2B5EF4-FFF2-40B4-BE49-F238E27FC236}">
                  <a16:creationId xmlns:a16="http://schemas.microsoft.com/office/drawing/2014/main" id="{519DC355-17EB-4EB1-3A45-92A718149284}"/>
                </a:ext>
              </a:extLst>
            </p:cNvPr>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4;p24">
              <a:extLst>
                <a:ext uri="{FF2B5EF4-FFF2-40B4-BE49-F238E27FC236}">
                  <a16:creationId xmlns:a16="http://schemas.microsoft.com/office/drawing/2014/main" id="{0D2C37FD-A69D-0745-CFBC-4AFC2926832B}"/>
                </a:ext>
              </a:extLst>
            </p:cNvPr>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5;p24">
              <a:extLst>
                <a:ext uri="{FF2B5EF4-FFF2-40B4-BE49-F238E27FC236}">
                  <a16:creationId xmlns:a16="http://schemas.microsoft.com/office/drawing/2014/main" id="{4E4143C6-D8AE-119D-E41F-400020E47682}"/>
                </a:ext>
              </a:extLst>
            </p:cNvPr>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6;p24">
              <a:extLst>
                <a:ext uri="{FF2B5EF4-FFF2-40B4-BE49-F238E27FC236}">
                  <a16:creationId xmlns:a16="http://schemas.microsoft.com/office/drawing/2014/main" id="{E9302060-9178-23BC-A221-1008F70C55F6}"/>
                </a:ext>
              </a:extLst>
            </p:cNvPr>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7;p24">
              <a:extLst>
                <a:ext uri="{FF2B5EF4-FFF2-40B4-BE49-F238E27FC236}">
                  <a16:creationId xmlns:a16="http://schemas.microsoft.com/office/drawing/2014/main" id="{21881219-1438-0583-DA08-72EE007CABC8}"/>
                </a:ext>
              </a:extLst>
            </p:cNvPr>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8;p24">
              <a:extLst>
                <a:ext uri="{FF2B5EF4-FFF2-40B4-BE49-F238E27FC236}">
                  <a16:creationId xmlns:a16="http://schemas.microsoft.com/office/drawing/2014/main" id="{D2FFE7C1-A46A-25E5-9223-611E0B266A7D}"/>
                </a:ext>
              </a:extLst>
            </p:cNvPr>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9;p24">
              <a:extLst>
                <a:ext uri="{FF2B5EF4-FFF2-40B4-BE49-F238E27FC236}">
                  <a16:creationId xmlns:a16="http://schemas.microsoft.com/office/drawing/2014/main" id="{057E06E7-7E11-9E57-790B-E77CB801375E}"/>
                </a:ext>
              </a:extLst>
            </p:cNvPr>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0;p24">
              <a:extLst>
                <a:ext uri="{FF2B5EF4-FFF2-40B4-BE49-F238E27FC236}">
                  <a16:creationId xmlns:a16="http://schemas.microsoft.com/office/drawing/2014/main" id="{3AA9BA2B-21B4-AD02-B032-1974692106C0}"/>
                </a:ext>
              </a:extLst>
            </p:cNvPr>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1;p24">
              <a:extLst>
                <a:ext uri="{FF2B5EF4-FFF2-40B4-BE49-F238E27FC236}">
                  <a16:creationId xmlns:a16="http://schemas.microsoft.com/office/drawing/2014/main" id="{D38EDC24-E4DC-A983-8801-9BC72F8D4D32}"/>
                </a:ext>
              </a:extLst>
            </p:cNvPr>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p24">
              <a:extLst>
                <a:ext uri="{FF2B5EF4-FFF2-40B4-BE49-F238E27FC236}">
                  <a16:creationId xmlns:a16="http://schemas.microsoft.com/office/drawing/2014/main" id="{F7D6AD9B-29D7-8540-9B69-B42B2AE88C5A}"/>
                </a:ext>
              </a:extLst>
            </p:cNvPr>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p24">
              <a:extLst>
                <a:ext uri="{FF2B5EF4-FFF2-40B4-BE49-F238E27FC236}">
                  <a16:creationId xmlns:a16="http://schemas.microsoft.com/office/drawing/2014/main" id="{6DCE5A25-D22A-4D3D-3175-C9AB700FD589}"/>
                </a:ext>
              </a:extLst>
            </p:cNvPr>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4;p24">
              <a:extLst>
                <a:ext uri="{FF2B5EF4-FFF2-40B4-BE49-F238E27FC236}">
                  <a16:creationId xmlns:a16="http://schemas.microsoft.com/office/drawing/2014/main" id="{A19D5BE9-2469-5B55-52A8-EA036FA389DF}"/>
                </a:ext>
              </a:extLst>
            </p:cNvPr>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5;p24">
              <a:extLst>
                <a:ext uri="{FF2B5EF4-FFF2-40B4-BE49-F238E27FC236}">
                  <a16:creationId xmlns:a16="http://schemas.microsoft.com/office/drawing/2014/main" id="{892EFFB4-97FE-CCDC-B1B6-605B71D1F4C4}"/>
                </a:ext>
              </a:extLst>
            </p:cNvPr>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6;p24">
              <a:extLst>
                <a:ext uri="{FF2B5EF4-FFF2-40B4-BE49-F238E27FC236}">
                  <a16:creationId xmlns:a16="http://schemas.microsoft.com/office/drawing/2014/main" id="{434BC6FA-1BAE-70F6-209E-A907761D5018}"/>
                </a:ext>
              </a:extLst>
            </p:cNvPr>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7;p24">
              <a:extLst>
                <a:ext uri="{FF2B5EF4-FFF2-40B4-BE49-F238E27FC236}">
                  <a16:creationId xmlns:a16="http://schemas.microsoft.com/office/drawing/2014/main" id="{517DFD17-EE4E-066C-292D-4EBA13F2B9EC}"/>
                </a:ext>
              </a:extLst>
            </p:cNvPr>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8;p24">
              <a:extLst>
                <a:ext uri="{FF2B5EF4-FFF2-40B4-BE49-F238E27FC236}">
                  <a16:creationId xmlns:a16="http://schemas.microsoft.com/office/drawing/2014/main" id="{A8FE598A-82C2-8B58-92AE-0A04368FCD29}"/>
                </a:ext>
              </a:extLst>
            </p:cNvPr>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p24">
              <a:extLst>
                <a:ext uri="{FF2B5EF4-FFF2-40B4-BE49-F238E27FC236}">
                  <a16:creationId xmlns:a16="http://schemas.microsoft.com/office/drawing/2014/main" id="{6429EBEF-4867-4D4A-73A5-142A31BB24C8}"/>
                </a:ext>
              </a:extLst>
            </p:cNvPr>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0;p24">
              <a:extLst>
                <a:ext uri="{FF2B5EF4-FFF2-40B4-BE49-F238E27FC236}">
                  <a16:creationId xmlns:a16="http://schemas.microsoft.com/office/drawing/2014/main" id="{060A5957-A42A-BC70-E27D-D8855A296DF7}"/>
                </a:ext>
              </a:extLst>
            </p:cNvPr>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p24">
              <a:extLst>
                <a:ext uri="{FF2B5EF4-FFF2-40B4-BE49-F238E27FC236}">
                  <a16:creationId xmlns:a16="http://schemas.microsoft.com/office/drawing/2014/main" id="{A1C478D2-0931-2C82-BA41-F49DEEAA391D}"/>
                </a:ext>
              </a:extLst>
            </p:cNvPr>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p24">
              <a:extLst>
                <a:ext uri="{FF2B5EF4-FFF2-40B4-BE49-F238E27FC236}">
                  <a16:creationId xmlns:a16="http://schemas.microsoft.com/office/drawing/2014/main" id="{9C533D00-4252-8B44-E5B6-E676A76BC1E6}"/>
                </a:ext>
              </a:extLst>
            </p:cNvPr>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3;p24">
              <a:extLst>
                <a:ext uri="{FF2B5EF4-FFF2-40B4-BE49-F238E27FC236}">
                  <a16:creationId xmlns:a16="http://schemas.microsoft.com/office/drawing/2014/main" id="{CFBE485F-5E5D-0CA7-24E2-59207BAB0D9E}"/>
                </a:ext>
              </a:extLst>
            </p:cNvPr>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4;p24">
              <a:extLst>
                <a:ext uri="{FF2B5EF4-FFF2-40B4-BE49-F238E27FC236}">
                  <a16:creationId xmlns:a16="http://schemas.microsoft.com/office/drawing/2014/main" id="{08316F22-4CBB-6F59-4444-3F12BCF0FB63}"/>
                </a:ext>
              </a:extLst>
            </p:cNvPr>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5;p24">
              <a:extLst>
                <a:ext uri="{FF2B5EF4-FFF2-40B4-BE49-F238E27FC236}">
                  <a16:creationId xmlns:a16="http://schemas.microsoft.com/office/drawing/2014/main" id="{E1481D56-B66D-FAC2-E68B-158CEB29AF53}"/>
                </a:ext>
              </a:extLst>
            </p:cNvPr>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p24">
              <a:extLst>
                <a:ext uri="{FF2B5EF4-FFF2-40B4-BE49-F238E27FC236}">
                  <a16:creationId xmlns:a16="http://schemas.microsoft.com/office/drawing/2014/main" id="{A8193825-29C1-7D71-79B1-022D59C789D6}"/>
                </a:ext>
              </a:extLst>
            </p:cNvPr>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7;p24">
              <a:extLst>
                <a:ext uri="{FF2B5EF4-FFF2-40B4-BE49-F238E27FC236}">
                  <a16:creationId xmlns:a16="http://schemas.microsoft.com/office/drawing/2014/main" id="{7C7CC3BA-04C0-A56D-603F-4752A2B96106}"/>
                </a:ext>
              </a:extLst>
            </p:cNvPr>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8;p24">
              <a:extLst>
                <a:ext uri="{FF2B5EF4-FFF2-40B4-BE49-F238E27FC236}">
                  <a16:creationId xmlns:a16="http://schemas.microsoft.com/office/drawing/2014/main" id="{C8B14978-43EA-529B-9868-21AAD01ABDA6}"/>
                </a:ext>
              </a:extLst>
            </p:cNvPr>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9;p24">
              <a:extLst>
                <a:ext uri="{FF2B5EF4-FFF2-40B4-BE49-F238E27FC236}">
                  <a16:creationId xmlns:a16="http://schemas.microsoft.com/office/drawing/2014/main" id="{D07286EA-EC39-E73B-FF7B-A7C5C362D1C5}"/>
                </a:ext>
              </a:extLst>
            </p:cNvPr>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p24">
              <a:extLst>
                <a:ext uri="{FF2B5EF4-FFF2-40B4-BE49-F238E27FC236}">
                  <a16:creationId xmlns:a16="http://schemas.microsoft.com/office/drawing/2014/main" id="{5FD78FB7-28DF-E46B-D00D-D70447532D6F}"/>
                </a:ext>
              </a:extLst>
            </p:cNvPr>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1;p24">
              <a:extLst>
                <a:ext uri="{FF2B5EF4-FFF2-40B4-BE49-F238E27FC236}">
                  <a16:creationId xmlns:a16="http://schemas.microsoft.com/office/drawing/2014/main" id="{CF1AB300-7D25-5FEF-A9C9-2279F84B356A}"/>
                </a:ext>
              </a:extLst>
            </p:cNvPr>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2;p24">
              <a:extLst>
                <a:ext uri="{FF2B5EF4-FFF2-40B4-BE49-F238E27FC236}">
                  <a16:creationId xmlns:a16="http://schemas.microsoft.com/office/drawing/2014/main" id="{C5CC6F0F-5044-8891-753F-C62DC5F33B11}"/>
                </a:ext>
              </a:extLst>
            </p:cNvPr>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p24">
              <a:extLst>
                <a:ext uri="{FF2B5EF4-FFF2-40B4-BE49-F238E27FC236}">
                  <a16:creationId xmlns:a16="http://schemas.microsoft.com/office/drawing/2014/main" id="{ECF5DCED-F9F6-0B38-9032-DCC434035F77}"/>
                </a:ext>
              </a:extLst>
            </p:cNvPr>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p24">
              <a:extLst>
                <a:ext uri="{FF2B5EF4-FFF2-40B4-BE49-F238E27FC236}">
                  <a16:creationId xmlns:a16="http://schemas.microsoft.com/office/drawing/2014/main" id="{CB85BE01-1583-8388-F7B3-1C77B75CE61C}"/>
                </a:ext>
              </a:extLst>
            </p:cNvPr>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5;p24">
              <a:extLst>
                <a:ext uri="{FF2B5EF4-FFF2-40B4-BE49-F238E27FC236}">
                  <a16:creationId xmlns:a16="http://schemas.microsoft.com/office/drawing/2014/main" id="{6D89027E-8038-7024-77FD-1BBF26D80D33}"/>
                </a:ext>
              </a:extLst>
            </p:cNvPr>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p24">
              <a:extLst>
                <a:ext uri="{FF2B5EF4-FFF2-40B4-BE49-F238E27FC236}">
                  <a16:creationId xmlns:a16="http://schemas.microsoft.com/office/drawing/2014/main" id="{075DBE17-24A1-24F2-DA69-BD629D1AE142}"/>
                </a:ext>
              </a:extLst>
            </p:cNvPr>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7;p24">
              <a:extLst>
                <a:ext uri="{FF2B5EF4-FFF2-40B4-BE49-F238E27FC236}">
                  <a16:creationId xmlns:a16="http://schemas.microsoft.com/office/drawing/2014/main" id="{E564DF5A-3D1F-ADB7-A5BB-853891FCBAF5}"/>
                </a:ext>
              </a:extLst>
            </p:cNvPr>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p24">
              <a:extLst>
                <a:ext uri="{FF2B5EF4-FFF2-40B4-BE49-F238E27FC236}">
                  <a16:creationId xmlns:a16="http://schemas.microsoft.com/office/drawing/2014/main" id="{26023A8B-3035-32DD-D2DC-2F620DDEB3D9}"/>
                </a:ext>
              </a:extLst>
            </p:cNvPr>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9;p24">
              <a:extLst>
                <a:ext uri="{FF2B5EF4-FFF2-40B4-BE49-F238E27FC236}">
                  <a16:creationId xmlns:a16="http://schemas.microsoft.com/office/drawing/2014/main" id="{4227AB6B-80AB-903C-991D-C66CB66AB4ED}"/>
                </a:ext>
              </a:extLst>
            </p:cNvPr>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0;p24">
              <a:extLst>
                <a:ext uri="{FF2B5EF4-FFF2-40B4-BE49-F238E27FC236}">
                  <a16:creationId xmlns:a16="http://schemas.microsoft.com/office/drawing/2014/main" id="{B98DA4A9-9DB0-2E81-92BE-0DBEE070FF60}"/>
                </a:ext>
              </a:extLst>
            </p:cNvPr>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1;p24">
              <a:extLst>
                <a:ext uri="{FF2B5EF4-FFF2-40B4-BE49-F238E27FC236}">
                  <a16:creationId xmlns:a16="http://schemas.microsoft.com/office/drawing/2014/main" id="{70799ED7-4070-EBC7-0FB7-251E816BB043}"/>
                </a:ext>
              </a:extLst>
            </p:cNvPr>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2;p24">
              <a:extLst>
                <a:ext uri="{FF2B5EF4-FFF2-40B4-BE49-F238E27FC236}">
                  <a16:creationId xmlns:a16="http://schemas.microsoft.com/office/drawing/2014/main" id="{F2AB8840-9A41-F7E0-941A-ADD54AF91A2B}"/>
                </a:ext>
              </a:extLst>
            </p:cNvPr>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3;p24">
              <a:extLst>
                <a:ext uri="{FF2B5EF4-FFF2-40B4-BE49-F238E27FC236}">
                  <a16:creationId xmlns:a16="http://schemas.microsoft.com/office/drawing/2014/main" id="{10698BAD-E9B1-C40E-3791-AB93D4E978F4}"/>
                </a:ext>
              </a:extLst>
            </p:cNvPr>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p24">
              <a:extLst>
                <a:ext uri="{FF2B5EF4-FFF2-40B4-BE49-F238E27FC236}">
                  <a16:creationId xmlns:a16="http://schemas.microsoft.com/office/drawing/2014/main" id="{BF66CC25-5D7F-71A6-3107-2117CEC3FBAC}"/>
                </a:ext>
              </a:extLst>
            </p:cNvPr>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5;p24">
              <a:extLst>
                <a:ext uri="{FF2B5EF4-FFF2-40B4-BE49-F238E27FC236}">
                  <a16:creationId xmlns:a16="http://schemas.microsoft.com/office/drawing/2014/main" id="{D10D1F50-DA8A-DC47-5B86-5D37796DBDE7}"/>
                </a:ext>
              </a:extLst>
            </p:cNvPr>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6;p24">
              <a:extLst>
                <a:ext uri="{FF2B5EF4-FFF2-40B4-BE49-F238E27FC236}">
                  <a16:creationId xmlns:a16="http://schemas.microsoft.com/office/drawing/2014/main" id="{CD372BA2-A87D-812C-45F2-F07358720B4C}"/>
                </a:ext>
              </a:extLst>
            </p:cNvPr>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7;p24">
              <a:extLst>
                <a:ext uri="{FF2B5EF4-FFF2-40B4-BE49-F238E27FC236}">
                  <a16:creationId xmlns:a16="http://schemas.microsoft.com/office/drawing/2014/main" id="{BB46EF3B-E1E0-AA95-558D-81917862BDF7}"/>
                </a:ext>
              </a:extLst>
            </p:cNvPr>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8;p24">
              <a:extLst>
                <a:ext uri="{FF2B5EF4-FFF2-40B4-BE49-F238E27FC236}">
                  <a16:creationId xmlns:a16="http://schemas.microsoft.com/office/drawing/2014/main" id="{F32AB2BB-B430-EFFB-7448-F91E6CD11212}"/>
                </a:ext>
              </a:extLst>
            </p:cNvPr>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9;p24">
              <a:extLst>
                <a:ext uri="{FF2B5EF4-FFF2-40B4-BE49-F238E27FC236}">
                  <a16:creationId xmlns:a16="http://schemas.microsoft.com/office/drawing/2014/main" id="{B92C214D-F1C1-CF44-CAB6-1866D9644FBA}"/>
                </a:ext>
              </a:extLst>
            </p:cNvPr>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0;p24">
              <a:extLst>
                <a:ext uri="{FF2B5EF4-FFF2-40B4-BE49-F238E27FC236}">
                  <a16:creationId xmlns:a16="http://schemas.microsoft.com/office/drawing/2014/main" id="{447F7DE4-745F-A39B-2F0B-8BA9D1648395}"/>
                </a:ext>
              </a:extLst>
            </p:cNvPr>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1;p24">
              <a:extLst>
                <a:ext uri="{FF2B5EF4-FFF2-40B4-BE49-F238E27FC236}">
                  <a16:creationId xmlns:a16="http://schemas.microsoft.com/office/drawing/2014/main" id="{180968EA-FC8A-88A7-FBDD-862B916555BC}"/>
                </a:ext>
              </a:extLst>
            </p:cNvPr>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2;p24">
              <a:extLst>
                <a:ext uri="{FF2B5EF4-FFF2-40B4-BE49-F238E27FC236}">
                  <a16:creationId xmlns:a16="http://schemas.microsoft.com/office/drawing/2014/main" id="{535B41C0-6FE9-7A4B-ACBF-CB02710EF749}"/>
                </a:ext>
              </a:extLst>
            </p:cNvPr>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3;p24">
              <a:extLst>
                <a:ext uri="{FF2B5EF4-FFF2-40B4-BE49-F238E27FC236}">
                  <a16:creationId xmlns:a16="http://schemas.microsoft.com/office/drawing/2014/main" id="{B713CDDA-5FE3-C94F-338F-DF9065CCEC39}"/>
                </a:ext>
              </a:extLst>
            </p:cNvPr>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p24">
              <a:extLst>
                <a:ext uri="{FF2B5EF4-FFF2-40B4-BE49-F238E27FC236}">
                  <a16:creationId xmlns:a16="http://schemas.microsoft.com/office/drawing/2014/main" id="{E849F42E-37F1-C10B-AA70-F662E9AAF7F7}"/>
                </a:ext>
              </a:extLst>
            </p:cNvPr>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5;p24">
              <a:extLst>
                <a:ext uri="{FF2B5EF4-FFF2-40B4-BE49-F238E27FC236}">
                  <a16:creationId xmlns:a16="http://schemas.microsoft.com/office/drawing/2014/main" id="{ADE92A9D-A0D5-7A33-A12F-DE5687A0211C}"/>
                </a:ext>
              </a:extLst>
            </p:cNvPr>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6;p24">
              <a:extLst>
                <a:ext uri="{FF2B5EF4-FFF2-40B4-BE49-F238E27FC236}">
                  <a16:creationId xmlns:a16="http://schemas.microsoft.com/office/drawing/2014/main" id="{6DC6795C-1950-5F14-33DC-118D686FB14F}"/>
                </a:ext>
              </a:extLst>
            </p:cNvPr>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7;p24">
              <a:extLst>
                <a:ext uri="{FF2B5EF4-FFF2-40B4-BE49-F238E27FC236}">
                  <a16:creationId xmlns:a16="http://schemas.microsoft.com/office/drawing/2014/main" id="{EB308404-3CF1-84D0-3CEB-26D37E45E119}"/>
                </a:ext>
              </a:extLst>
            </p:cNvPr>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8;p24">
              <a:extLst>
                <a:ext uri="{FF2B5EF4-FFF2-40B4-BE49-F238E27FC236}">
                  <a16:creationId xmlns:a16="http://schemas.microsoft.com/office/drawing/2014/main" id="{14460249-B669-9E8A-4FDB-D2E5A2ADF1AF}"/>
                </a:ext>
              </a:extLst>
            </p:cNvPr>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9;p24">
              <a:extLst>
                <a:ext uri="{FF2B5EF4-FFF2-40B4-BE49-F238E27FC236}">
                  <a16:creationId xmlns:a16="http://schemas.microsoft.com/office/drawing/2014/main" id="{3B48A6E3-9E28-0046-87A4-F84AE70B12A8}"/>
                </a:ext>
              </a:extLst>
            </p:cNvPr>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0;p24">
              <a:extLst>
                <a:ext uri="{FF2B5EF4-FFF2-40B4-BE49-F238E27FC236}">
                  <a16:creationId xmlns:a16="http://schemas.microsoft.com/office/drawing/2014/main" id="{96CC11CF-A7BE-4679-AB68-A3B7F6E5EA7A}"/>
                </a:ext>
              </a:extLst>
            </p:cNvPr>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71;p24">
              <a:extLst>
                <a:ext uri="{FF2B5EF4-FFF2-40B4-BE49-F238E27FC236}">
                  <a16:creationId xmlns:a16="http://schemas.microsoft.com/office/drawing/2014/main" id="{2B4AA3E0-24B3-B88A-30D5-EB38A20E3499}"/>
                </a:ext>
              </a:extLst>
            </p:cNvPr>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72;p24">
              <a:extLst>
                <a:ext uri="{FF2B5EF4-FFF2-40B4-BE49-F238E27FC236}">
                  <a16:creationId xmlns:a16="http://schemas.microsoft.com/office/drawing/2014/main" id="{B170CF6F-A25D-FFC5-7A7B-FB054EA05ED4}"/>
                </a:ext>
              </a:extLst>
            </p:cNvPr>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73;p24">
              <a:extLst>
                <a:ext uri="{FF2B5EF4-FFF2-40B4-BE49-F238E27FC236}">
                  <a16:creationId xmlns:a16="http://schemas.microsoft.com/office/drawing/2014/main" id="{9A839998-8593-D038-74A5-5024DF2AF992}"/>
                </a:ext>
              </a:extLst>
            </p:cNvPr>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74;p24">
              <a:extLst>
                <a:ext uri="{FF2B5EF4-FFF2-40B4-BE49-F238E27FC236}">
                  <a16:creationId xmlns:a16="http://schemas.microsoft.com/office/drawing/2014/main" id="{6BC01FB9-BA89-C061-74D7-60DEF614C8A2}"/>
                </a:ext>
              </a:extLst>
            </p:cNvPr>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75;p24">
              <a:extLst>
                <a:ext uri="{FF2B5EF4-FFF2-40B4-BE49-F238E27FC236}">
                  <a16:creationId xmlns:a16="http://schemas.microsoft.com/office/drawing/2014/main" id="{E70F537C-F906-992A-C689-260A349895EF}"/>
                </a:ext>
              </a:extLst>
            </p:cNvPr>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062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454" name="Google Shape;454;p2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In conclusion, this project aims to predict election results by analyzing tweets dataset using NLP techniques and machine learning algorithms. By harnessing the power of NLP and sentiment analysis, we can gain valuable insights into public sentiment and utilize that information for predicting election outcomes. The successful implementation of this project can contribute to the field of political analysis and assist in making informed decisions based on real-time social media data</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89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4" name="Google Shape;600;p37">
            <a:extLst>
              <a:ext uri="{FF2B5EF4-FFF2-40B4-BE49-F238E27FC236}">
                <a16:creationId xmlns:a16="http://schemas.microsoft.com/office/drawing/2014/main" id="{B2B447F7-F502-AC3F-EB9A-CC7E3E72C3AA}"/>
              </a:ext>
            </a:extLst>
          </p:cNvPr>
          <p:cNvSpPr txBox="1">
            <a:spLocks/>
          </p:cNvSpPr>
          <p:nvPr/>
        </p:nvSpPr>
        <p:spPr>
          <a:xfrm>
            <a:off x="971589" y="2141263"/>
            <a:ext cx="3882262" cy="10943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9pPr>
          </a:lstStyle>
          <a:p>
            <a:r>
              <a:rPr lang="en-IN" sz="4800" dirty="0">
                <a:solidFill>
                  <a:srgbClr val="FF0000"/>
                </a:solidFill>
              </a:rPr>
              <a:t>Thank You!</a:t>
            </a:r>
          </a:p>
        </p:txBody>
      </p:sp>
      <p:cxnSp>
        <p:nvCxnSpPr>
          <p:cNvPr id="5" name="Google Shape;623;p37">
            <a:extLst>
              <a:ext uri="{FF2B5EF4-FFF2-40B4-BE49-F238E27FC236}">
                <a16:creationId xmlns:a16="http://schemas.microsoft.com/office/drawing/2014/main" id="{507D1524-4977-5D97-AA11-5FCFE7BA4574}"/>
              </a:ext>
            </a:extLst>
          </p:cNvPr>
          <p:cNvCxnSpPr/>
          <p:nvPr/>
        </p:nvCxnSpPr>
        <p:spPr>
          <a:xfrm>
            <a:off x="3578325" y="1165625"/>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6" name="Google Shape;625;p37">
            <a:extLst>
              <a:ext uri="{FF2B5EF4-FFF2-40B4-BE49-F238E27FC236}">
                <a16:creationId xmlns:a16="http://schemas.microsoft.com/office/drawing/2014/main" id="{9EAAFA05-5137-A9C8-10CD-5DB0C0D2995C}"/>
              </a:ext>
            </a:extLst>
          </p:cNvPr>
          <p:cNvGrpSpPr/>
          <p:nvPr/>
        </p:nvGrpSpPr>
        <p:grpSpPr>
          <a:xfrm>
            <a:off x="4902098" y="535097"/>
            <a:ext cx="3683753" cy="4073629"/>
            <a:chOff x="4825898" y="535097"/>
            <a:chExt cx="3683753" cy="4073629"/>
          </a:xfrm>
        </p:grpSpPr>
        <p:grpSp>
          <p:nvGrpSpPr>
            <p:cNvPr id="7" name="Google Shape;626;p37">
              <a:extLst>
                <a:ext uri="{FF2B5EF4-FFF2-40B4-BE49-F238E27FC236}">
                  <a16:creationId xmlns:a16="http://schemas.microsoft.com/office/drawing/2014/main" id="{E9777232-55BD-A60A-81DF-BCF5BB1BF908}"/>
                </a:ext>
              </a:extLst>
            </p:cNvPr>
            <p:cNvGrpSpPr/>
            <p:nvPr/>
          </p:nvGrpSpPr>
          <p:grpSpPr>
            <a:xfrm>
              <a:off x="5416996" y="1013447"/>
              <a:ext cx="2303759" cy="3595278"/>
              <a:chOff x="5416996" y="1013447"/>
              <a:chExt cx="2303759" cy="3595278"/>
            </a:xfrm>
          </p:grpSpPr>
          <p:sp>
            <p:nvSpPr>
              <p:cNvPr id="28" name="Google Shape;627;p37">
                <a:extLst>
                  <a:ext uri="{FF2B5EF4-FFF2-40B4-BE49-F238E27FC236}">
                    <a16:creationId xmlns:a16="http://schemas.microsoft.com/office/drawing/2014/main" id="{5EDA5894-49D8-0273-F7AE-43002209BAC9}"/>
                  </a:ext>
                </a:extLst>
              </p:cNvPr>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8;p37">
                <a:extLst>
                  <a:ext uri="{FF2B5EF4-FFF2-40B4-BE49-F238E27FC236}">
                    <a16:creationId xmlns:a16="http://schemas.microsoft.com/office/drawing/2014/main" id="{1B29928E-4FAD-1FBB-05B4-385FBEA18CF7}"/>
                  </a:ext>
                </a:extLst>
              </p:cNvPr>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9;p37">
                <a:extLst>
                  <a:ext uri="{FF2B5EF4-FFF2-40B4-BE49-F238E27FC236}">
                    <a16:creationId xmlns:a16="http://schemas.microsoft.com/office/drawing/2014/main" id="{E1A93F31-AC7F-F85F-C3C1-073139750B86}"/>
                  </a:ext>
                </a:extLst>
              </p:cNvPr>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0;p37">
                <a:extLst>
                  <a:ext uri="{FF2B5EF4-FFF2-40B4-BE49-F238E27FC236}">
                    <a16:creationId xmlns:a16="http://schemas.microsoft.com/office/drawing/2014/main" id="{5A04E7B7-16D1-2106-ACA9-16DB74AC2B60}"/>
                  </a:ext>
                </a:extLst>
              </p:cNvPr>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1;p37">
                <a:extLst>
                  <a:ext uri="{FF2B5EF4-FFF2-40B4-BE49-F238E27FC236}">
                    <a16:creationId xmlns:a16="http://schemas.microsoft.com/office/drawing/2014/main" id="{A440AB06-A81D-A4CD-BFA9-0762ED4C2D97}"/>
                  </a:ext>
                </a:extLst>
              </p:cNvPr>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2;p37">
                <a:extLst>
                  <a:ext uri="{FF2B5EF4-FFF2-40B4-BE49-F238E27FC236}">
                    <a16:creationId xmlns:a16="http://schemas.microsoft.com/office/drawing/2014/main" id="{BD15A135-BAFA-879D-1864-7B046DD84D87}"/>
                  </a:ext>
                </a:extLst>
              </p:cNvPr>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3;p37">
                <a:extLst>
                  <a:ext uri="{FF2B5EF4-FFF2-40B4-BE49-F238E27FC236}">
                    <a16:creationId xmlns:a16="http://schemas.microsoft.com/office/drawing/2014/main" id="{9F091E5B-FD34-1C7D-404E-44DDDF19CBF8}"/>
                  </a:ext>
                </a:extLst>
              </p:cNvPr>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4;p37">
                <a:extLst>
                  <a:ext uri="{FF2B5EF4-FFF2-40B4-BE49-F238E27FC236}">
                    <a16:creationId xmlns:a16="http://schemas.microsoft.com/office/drawing/2014/main" id="{5356B86F-C317-7A65-6589-4ACAD5D5EE7C}"/>
                  </a:ext>
                </a:extLst>
              </p:cNvPr>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5;p37">
                <a:extLst>
                  <a:ext uri="{FF2B5EF4-FFF2-40B4-BE49-F238E27FC236}">
                    <a16:creationId xmlns:a16="http://schemas.microsoft.com/office/drawing/2014/main" id="{672490C4-02A5-4975-9D08-D56CAA006D3F}"/>
                  </a:ext>
                </a:extLst>
              </p:cNvPr>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6;p37">
                <a:extLst>
                  <a:ext uri="{FF2B5EF4-FFF2-40B4-BE49-F238E27FC236}">
                    <a16:creationId xmlns:a16="http://schemas.microsoft.com/office/drawing/2014/main" id="{6C20D5FA-CB65-295C-8046-AAC359AF3336}"/>
                  </a:ext>
                </a:extLst>
              </p:cNvPr>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7;p37">
                <a:extLst>
                  <a:ext uri="{FF2B5EF4-FFF2-40B4-BE49-F238E27FC236}">
                    <a16:creationId xmlns:a16="http://schemas.microsoft.com/office/drawing/2014/main" id="{27E21C5E-27D0-C85D-4DC6-704049115D5B}"/>
                  </a:ext>
                </a:extLst>
              </p:cNvPr>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8;p37">
                <a:extLst>
                  <a:ext uri="{FF2B5EF4-FFF2-40B4-BE49-F238E27FC236}">
                    <a16:creationId xmlns:a16="http://schemas.microsoft.com/office/drawing/2014/main" id="{711DB7BA-1182-D4CD-AFD4-3F1E3AE10C03}"/>
                  </a:ext>
                </a:extLst>
              </p:cNvPr>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9;p37">
                <a:extLst>
                  <a:ext uri="{FF2B5EF4-FFF2-40B4-BE49-F238E27FC236}">
                    <a16:creationId xmlns:a16="http://schemas.microsoft.com/office/drawing/2014/main" id="{F377737A-5DDA-B167-A926-05D3EF91FFF8}"/>
                  </a:ext>
                </a:extLst>
              </p:cNvPr>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0;p37">
                <a:extLst>
                  <a:ext uri="{FF2B5EF4-FFF2-40B4-BE49-F238E27FC236}">
                    <a16:creationId xmlns:a16="http://schemas.microsoft.com/office/drawing/2014/main" id="{6CE1DDEB-87B5-4AA6-D39C-CC1E5B15BE2E}"/>
                  </a:ext>
                </a:extLst>
              </p:cNvPr>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1;p37">
                <a:extLst>
                  <a:ext uri="{FF2B5EF4-FFF2-40B4-BE49-F238E27FC236}">
                    <a16:creationId xmlns:a16="http://schemas.microsoft.com/office/drawing/2014/main" id="{072EEC25-9725-E547-9414-78B4ABCDEC04}"/>
                  </a:ext>
                </a:extLst>
              </p:cNvPr>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2;p37">
                <a:extLst>
                  <a:ext uri="{FF2B5EF4-FFF2-40B4-BE49-F238E27FC236}">
                    <a16:creationId xmlns:a16="http://schemas.microsoft.com/office/drawing/2014/main" id="{69782BF4-5D3B-82F3-D5F7-D0FD3D5C8419}"/>
                  </a:ext>
                </a:extLst>
              </p:cNvPr>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3;p37">
                <a:extLst>
                  <a:ext uri="{FF2B5EF4-FFF2-40B4-BE49-F238E27FC236}">
                    <a16:creationId xmlns:a16="http://schemas.microsoft.com/office/drawing/2014/main" id="{642F2FAA-03A9-C810-F526-0B59D7C9276D}"/>
                  </a:ext>
                </a:extLst>
              </p:cNvPr>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4;p37">
                <a:extLst>
                  <a:ext uri="{FF2B5EF4-FFF2-40B4-BE49-F238E27FC236}">
                    <a16:creationId xmlns:a16="http://schemas.microsoft.com/office/drawing/2014/main" id="{7E820A3F-90B6-D8E8-30E7-7DB82768C390}"/>
                  </a:ext>
                </a:extLst>
              </p:cNvPr>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5;p37">
                <a:extLst>
                  <a:ext uri="{FF2B5EF4-FFF2-40B4-BE49-F238E27FC236}">
                    <a16:creationId xmlns:a16="http://schemas.microsoft.com/office/drawing/2014/main" id="{91C7B162-4EC3-382C-E232-71CDEECC28E1}"/>
                  </a:ext>
                </a:extLst>
              </p:cNvPr>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6;p37">
                <a:extLst>
                  <a:ext uri="{FF2B5EF4-FFF2-40B4-BE49-F238E27FC236}">
                    <a16:creationId xmlns:a16="http://schemas.microsoft.com/office/drawing/2014/main" id="{00BC29E1-21C2-5F68-4D9F-63B0C9992B45}"/>
                  </a:ext>
                </a:extLst>
              </p:cNvPr>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7;p37">
                <a:extLst>
                  <a:ext uri="{FF2B5EF4-FFF2-40B4-BE49-F238E27FC236}">
                    <a16:creationId xmlns:a16="http://schemas.microsoft.com/office/drawing/2014/main" id="{50958677-3E3D-3C99-B30A-928660EA2D15}"/>
                  </a:ext>
                </a:extLst>
              </p:cNvPr>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8;p37">
                <a:extLst>
                  <a:ext uri="{FF2B5EF4-FFF2-40B4-BE49-F238E27FC236}">
                    <a16:creationId xmlns:a16="http://schemas.microsoft.com/office/drawing/2014/main" id="{73D92912-F467-DD27-5C44-4AFAC57E0120}"/>
                  </a:ext>
                </a:extLst>
              </p:cNvPr>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9;p37">
                <a:extLst>
                  <a:ext uri="{FF2B5EF4-FFF2-40B4-BE49-F238E27FC236}">
                    <a16:creationId xmlns:a16="http://schemas.microsoft.com/office/drawing/2014/main" id="{75B3E96C-215D-E77B-2509-B0B0BF09D12A}"/>
                  </a:ext>
                </a:extLst>
              </p:cNvPr>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0;p37">
                <a:extLst>
                  <a:ext uri="{FF2B5EF4-FFF2-40B4-BE49-F238E27FC236}">
                    <a16:creationId xmlns:a16="http://schemas.microsoft.com/office/drawing/2014/main" id="{56D37789-1BB7-2FC2-B2E8-F072B44C5D01}"/>
                  </a:ext>
                </a:extLst>
              </p:cNvPr>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51;p37">
                <a:extLst>
                  <a:ext uri="{FF2B5EF4-FFF2-40B4-BE49-F238E27FC236}">
                    <a16:creationId xmlns:a16="http://schemas.microsoft.com/office/drawing/2014/main" id="{D35861F2-0F69-6904-3E09-C22F7D917239}"/>
                  </a:ext>
                </a:extLst>
              </p:cNvPr>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2;p37">
                <a:extLst>
                  <a:ext uri="{FF2B5EF4-FFF2-40B4-BE49-F238E27FC236}">
                    <a16:creationId xmlns:a16="http://schemas.microsoft.com/office/drawing/2014/main" id="{19749C7A-7684-8964-EA5A-C39272AE4C62}"/>
                  </a:ext>
                </a:extLst>
              </p:cNvPr>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3;p37">
                <a:extLst>
                  <a:ext uri="{FF2B5EF4-FFF2-40B4-BE49-F238E27FC236}">
                    <a16:creationId xmlns:a16="http://schemas.microsoft.com/office/drawing/2014/main" id="{97D0D041-CB72-039C-D8F3-C2078B6316EB}"/>
                  </a:ext>
                </a:extLst>
              </p:cNvPr>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4;p37">
                <a:extLst>
                  <a:ext uri="{FF2B5EF4-FFF2-40B4-BE49-F238E27FC236}">
                    <a16:creationId xmlns:a16="http://schemas.microsoft.com/office/drawing/2014/main" id="{4EA8CD28-B279-ADEA-B018-B1BE2750C402}"/>
                  </a:ext>
                </a:extLst>
              </p:cNvPr>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5;p37">
                <a:extLst>
                  <a:ext uri="{FF2B5EF4-FFF2-40B4-BE49-F238E27FC236}">
                    <a16:creationId xmlns:a16="http://schemas.microsoft.com/office/drawing/2014/main" id="{9FEBF59C-F685-18BE-D13B-A3D01D5A1050}"/>
                  </a:ext>
                </a:extLst>
              </p:cNvPr>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6;p37">
                <a:extLst>
                  <a:ext uri="{FF2B5EF4-FFF2-40B4-BE49-F238E27FC236}">
                    <a16:creationId xmlns:a16="http://schemas.microsoft.com/office/drawing/2014/main" id="{D443ED4B-F197-BF7F-03CD-275FEFA89EE2}"/>
                  </a:ext>
                </a:extLst>
              </p:cNvPr>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7;p37">
                <a:extLst>
                  <a:ext uri="{FF2B5EF4-FFF2-40B4-BE49-F238E27FC236}">
                    <a16:creationId xmlns:a16="http://schemas.microsoft.com/office/drawing/2014/main" id="{94613D85-7A60-CD74-7DD5-7A6A492E188C}"/>
                  </a:ext>
                </a:extLst>
              </p:cNvPr>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8;p37">
                <a:extLst>
                  <a:ext uri="{FF2B5EF4-FFF2-40B4-BE49-F238E27FC236}">
                    <a16:creationId xmlns:a16="http://schemas.microsoft.com/office/drawing/2014/main" id="{4067FA6C-9605-4458-B298-D2140FE755A7}"/>
                  </a:ext>
                </a:extLst>
              </p:cNvPr>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9;p37">
                <a:extLst>
                  <a:ext uri="{FF2B5EF4-FFF2-40B4-BE49-F238E27FC236}">
                    <a16:creationId xmlns:a16="http://schemas.microsoft.com/office/drawing/2014/main" id="{6AA874DD-A708-F5CD-C622-6B356717656B}"/>
                  </a:ext>
                </a:extLst>
              </p:cNvPr>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0;p37">
                <a:extLst>
                  <a:ext uri="{FF2B5EF4-FFF2-40B4-BE49-F238E27FC236}">
                    <a16:creationId xmlns:a16="http://schemas.microsoft.com/office/drawing/2014/main" id="{0CE0B34D-6B9A-BCC5-DF0A-8F190ED355DF}"/>
                  </a:ext>
                </a:extLst>
              </p:cNvPr>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1;p37">
                <a:extLst>
                  <a:ext uri="{FF2B5EF4-FFF2-40B4-BE49-F238E27FC236}">
                    <a16:creationId xmlns:a16="http://schemas.microsoft.com/office/drawing/2014/main" id="{80376244-8D41-65B3-6A61-CE61F7FF1618}"/>
                  </a:ext>
                </a:extLst>
              </p:cNvPr>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2;p37">
                <a:extLst>
                  <a:ext uri="{FF2B5EF4-FFF2-40B4-BE49-F238E27FC236}">
                    <a16:creationId xmlns:a16="http://schemas.microsoft.com/office/drawing/2014/main" id="{A2E56A3D-4B6D-237C-48BA-5608C8AC3D38}"/>
                  </a:ext>
                </a:extLst>
              </p:cNvPr>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663;p37">
                <a:extLst>
                  <a:ext uri="{FF2B5EF4-FFF2-40B4-BE49-F238E27FC236}">
                    <a16:creationId xmlns:a16="http://schemas.microsoft.com/office/drawing/2014/main" id="{676B5AFE-962B-8356-0B66-FBE05C0A3969}"/>
                  </a:ext>
                </a:extLst>
              </p:cNvPr>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664;p37">
                <a:extLst>
                  <a:ext uri="{FF2B5EF4-FFF2-40B4-BE49-F238E27FC236}">
                    <a16:creationId xmlns:a16="http://schemas.microsoft.com/office/drawing/2014/main" id="{66D80BF5-1C39-03DD-3A35-C5366B8BE69F}"/>
                  </a:ext>
                </a:extLst>
              </p:cNvPr>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665;p37">
                <a:extLst>
                  <a:ext uri="{FF2B5EF4-FFF2-40B4-BE49-F238E27FC236}">
                    <a16:creationId xmlns:a16="http://schemas.microsoft.com/office/drawing/2014/main" id="{4470F1A2-22D0-2A27-27EA-07452D192B93}"/>
                  </a:ext>
                </a:extLst>
              </p:cNvPr>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666;p37">
                <a:extLst>
                  <a:ext uri="{FF2B5EF4-FFF2-40B4-BE49-F238E27FC236}">
                    <a16:creationId xmlns:a16="http://schemas.microsoft.com/office/drawing/2014/main" id="{13E4D58F-B15D-503D-0F50-D65FA444AEA5}"/>
                  </a:ext>
                </a:extLst>
              </p:cNvPr>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667;p37">
                <a:extLst>
                  <a:ext uri="{FF2B5EF4-FFF2-40B4-BE49-F238E27FC236}">
                    <a16:creationId xmlns:a16="http://schemas.microsoft.com/office/drawing/2014/main" id="{15F75B0A-F60D-8488-6023-5B362D8E97E3}"/>
                  </a:ext>
                </a:extLst>
              </p:cNvPr>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668;p37">
                <a:extLst>
                  <a:ext uri="{FF2B5EF4-FFF2-40B4-BE49-F238E27FC236}">
                    <a16:creationId xmlns:a16="http://schemas.microsoft.com/office/drawing/2014/main" id="{431440F9-2AEE-86A3-3C9F-8EFB4CB88E76}"/>
                  </a:ext>
                </a:extLst>
              </p:cNvPr>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669;p37">
                <a:extLst>
                  <a:ext uri="{FF2B5EF4-FFF2-40B4-BE49-F238E27FC236}">
                    <a16:creationId xmlns:a16="http://schemas.microsoft.com/office/drawing/2014/main" id="{E8B4A3C2-796D-6474-8D57-DB568D54D4C5}"/>
                  </a:ext>
                </a:extLst>
              </p:cNvPr>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670;p37">
                <a:extLst>
                  <a:ext uri="{FF2B5EF4-FFF2-40B4-BE49-F238E27FC236}">
                    <a16:creationId xmlns:a16="http://schemas.microsoft.com/office/drawing/2014/main" id="{A885D2F4-D0B3-82C4-F63A-37C56D8B27D5}"/>
                  </a:ext>
                </a:extLst>
              </p:cNvPr>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671;p37">
                <a:extLst>
                  <a:ext uri="{FF2B5EF4-FFF2-40B4-BE49-F238E27FC236}">
                    <a16:creationId xmlns:a16="http://schemas.microsoft.com/office/drawing/2014/main" id="{01A82288-274F-63DF-4A51-8FA768D29C02}"/>
                  </a:ext>
                </a:extLst>
              </p:cNvPr>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672;p37">
                <a:extLst>
                  <a:ext uri="{FF2B5EF4-FFF2-40B4-BE49-F238E27FC236}">
                    <a16:creationId xmlns:a16="http://schemas.microsoft.com/office/drawing/2014/main" id="{0212A5AD-D401-FE40-4AFB-D5B9AAE82A3F}"/>
                  </a:ext>
                </a:extLst>
              </p:cNvPr>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673;p37">
                <a:extLst>
                  <a:ext uri="{FF2B5EF4-FFF2-40B4-BE49-F238E27FC236}">
                    <a16:creationId xmlns:a16="http://schemas.microsoft.com/office/drawing/2014/main" id="{B33499B2-030F-C2B5-9D28-2F18A1CC95FA}"/>
                  </a:ext>
                </a:extLst>
              </p:cNvPr>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674;p37">
                <a:extLst>
                  <a:ext uri="{FF2B5EF4-FFF2-40B4-BE49-F238E27FC236}">
                    <a16:creationId xmlns:a16="http://schemas.microsoft.com/office/drawing/2014/main" id="{2071763B-CB64-A0EC-6F0D-A598A8E4D90E}"/>
                  </a:ext>
                </a:extLst>
              </p:cNvPr>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675;p37">
                <a:extLst>
                  <a:ext uri="{FF2B5EF4-FFF2-40B4-BE49-F238E27FC236}">
                    <a16:creationId xmlns:a16="http://schemas.microsoft.com/office/drawing/2014/main" id="{43F66B4A-41A2-10CD-F59D-1DE1A3D63DCD}"/>
                  </a:ext>
                </a:extLst>
              </p:cNvPr>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676;p37">
                <a:extLst>
                  <a:ext uri="{FF2B5EF4-FFF2-40B4-BE49-F238E27FC236}">
                    <a16:creationId xmlns:a16="http://schemas.microsoft.com/office/drawing/2014/main" id="{566413EE-29D1-EC65-1773-BFB2466F6DF1}"/>
                  </a:ext>
                </a:extLst>
              </p:cNvPr>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677;p37">
                <a:extLst>
                  <a:ext uri="{FF2B5EF4-FFF2-40B4-BE49-F238E27FC236}">
                    <a16:creationId xmlns:a16="http://schemas.microsoft.com/office/drawing/2014/main" id="{BC007C42-262B-9300-C666-0289C10F28EF}"/>
                  </a:ext>
                </a:extLst>
              </p:cNvPr>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678;p37">
                <a:extLst>
                  <a:ext uri="{FF2B5EF4-FFF2-40B4-BE49-F238E27FC236}">
                    <a16:creationId xmlns:a16="http://schemas.microsoft.com/office/drawing/2014/main" id="{77BF008C-7073-F25C-4BC4-AC78D15D1864}"/>
                  </a:ext>
                </a:extLst>
              </p:cNvPr>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679;p37">
                <a:extLst>
                  <a:ext uri="{FF2B5EF4-FFF2-40B4-BE49-F238E27FC236}">
                    <a16:creationId xmlns:a16="http://schemas.microsoft.com/office/drawing/2014/main" id="{83B65260-AF7B-005A-CAD4-98DF07843576}"/>
                  </a:ext>
                </a:extLst>
              </p:cNvPr>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680;p37">
                <a:extLst>
                  <a:ext uri="{FF2B5EF4-FFF2-40B4-BE49-F238E27FC236}">
                    <a16:creationId xmlns:a16="http://schemas.microsoft.com/office/drawing/2014/main" id="{D927338D-7DBA-0C98-4DF4-6CF722E52479}"/>
                  </a:ext>
                </a:extLst>
              </p:cNvPr>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681;p37">
                <a:extLst>
                  <a:ext uri="{FF2B5EF4-FFF2-40B4-BE49-F238E27FC236}">
                    <a16:creationId xmlns:a16="http://schemas.microsoft.com/office/drawing/2014/main" id="{3FDBF3F1-3204-5C99-5D0A-CB25543D45DE}"/>
                  </a:ext>
                </a:extLst>
              </p:cNvPr>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682;p37">
                <a:extLst>
                  <a:ext uri="{FF2B5EF4-FFF2-40B4-BE49-F238E27FC236}">
                    <a16:creationId xmlns:a16="http://schemas.microsoft.com/office/drawing/2014/main" id="{B8E6788B-F6AA-32CE-BD6E-41387CD1F14C}"/>
                  </a:ext>
                </a:extLst>
              </p:cNvPr>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683;p37">
                <a:extLst>
                  <a:ext uri="{FF2B5EF4-FFF2-40B4-BE49-F238E27FC236}">
                    <a16:creationId xmlns:a16="http://schemas.microsoft.com/office/drawing/2014/main" id="{15CB331E-3C73-630B-1E99-50F404D85847}"/>
                  </a:ext>
                </a:extLst>
              </p:cNvPr>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684;p37">
                <a:extLst>
                  <a:ext uri="{FF2B5EF4-FFF2-40B4-BE49-F238E27FC236}">
                    <a16:creationId xmlns:a16="http://schemas.microsoft.com/office/drawing/2014/main" id="{C19EC76F-808A-0471-4888-1731E0FBEDDB}"/>
                  </a:ext>
                </a:extLst>
              </p:cNvPr>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685;p37">
                <a:extLst>
                  <a:ext uri="{FF2B5EF4-FFF2-40B4-BE49-F238E27FC236}">
                    <a16:creationId xmlns:a16="http://schemas.microsoft.com/office/drawing/2014/main" id="{6302CAF6-5BD6-4C75-5980-308BEF857CAD}"/>
                  </a:ext>
                </a:extLst>
              </p:cNvPr>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686;p37">
                <a:extLst>
                  <a:ext uri="{FF2B5EF4-FFF2-40B4-BE49-F238E27FC236}">
                    <a16:creationId xmlns:a16="http://schemas.microsoft.com/office/drawing/2014/main" id="{718CF2CF-A509-8DA5-5C04-124602E3A7AF}"/>
                  </a:ext>
                </a:extLst>
              </p:cNvPr>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687;p37">
                <a:extLst>
                  <a:ext uri="{FF2B5EF4-FFF2-40B4-BE49-F238E27FC236}">
                    <a16:creationId xmlns:a16="http://schemas.microsoft.com/office/drawing/2014/main" id="{1FF5FB2B-406A-6ADF-BAF7-E024AFCB8C35}"/>
                  </a:ext>
                </a:extLst>
              </p:cNvPr>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688;p37">
                <a:extLst>
                  <a:ext uri="{FF2B5EF4-FFF2-40B4-BE49-F238E27FC236}">
                    <a16:creationId xmlns:a16="http://schemas.microsoft.com/office/drawing/2014/main" id="{C8EBDF85-CB32-8675-3DAE-DEBF6DEAE16D}"/>
                  </a:ext>
                </a:extLst>
              </p:cNvPr>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689;p37">
                <a:extLst>
                  <a:ext uri="{FF2B5EF4-FFF2-40B4-BE49-F238E27FC236}">
                    <a16:creationId xmlns:a16="http://schemas.microsoft.com/office/drawing/2014/main" id="{28997A34-F442-A35A-4EC9-DA8369A2FFC7}"/>
                  </a:ext>
                </a:extLst>
              </p:cNvPr>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690;p37">
                <a:extLst>
                  <a:ext uri="{FF2B5EF4-FFF2-40B4-BE49-F238E27FC236}">
                    <a16:creationId xmlns:a16="http://schemas.microsoft.com/office/drawing/2014/main" id="{7827704B-9385-473A-0ECF-938E8237B43E}"/>
                  </a:ext>
                </a:extLst>
              </p:cNvPr>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691;p37">
                <a:extLst>
                  <a:ext uri="{FF2B5EF4-FFF2-40B4-BE49-F238E27FC236}">
                    <a16:creationId xmlns:a16="http://schemas.microsoft.com/office/drawing/2014/main" id="{F2512715-687D-355E-1A23-3F5C803B45A8}"/>
                  </a:ext>
                </a:extLst>
              </p:cNvPr>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692;p37">
                <a:extLst>
                  <a:ext uri="{FF2B5EF4-FFF2-40B4-BE49-F238E27FC236}">
                    <a16:creationId xmlns:a16="http://schemas.microsoft.com/office/drawing/2014/main" id="{2D2C7008-D955-8F9F-1410-7CEF2EFD93C1}"/>
                  </a:ext>
                </a:extLst>
              </p:cNvPr>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693;p37">
                <a:extLst>
                  <a:ext uri="{FF2B5EF4-FFF2-40B4-BE49-F238E27FC236}">
                    <a16:creationId xmlns:a16="http://schemas.microsoft.com/office/drawing/2014/main" id="{67A75969-A5A5-9A5F-B858-210062109C88}"/>
                  </a:ext>
                </a:extLst>
              </p:cNvPr>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694;p37">
                <a:extLst>
                  <a:ext uri="{FF2B5EF4-FFF2-40B4-BE49-F238E27FC236}">
                    <a16:creationId xmlns:a16="http://schemas.microsoft.com/office/drawing/2014/main" id="{755F8DF5-864A-E68A-6181-DB9A282CBBD2}"/>
                  </a:ext>
                </a:extLst>
              </p:cNvPr>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695;p37">
                <a:extLst>
                  <a:ext uri="{FF2B5EF4-FFF2-40B4-BE49-F238E27FC236}">
                    <a16:creationId xmlns:a16="http://schemas.microsoft.com/office/drawing/2014/main" id="{01B6967F-3F18-9992-F20E-1B5E7914AA8B}"/>
                  </a:ext>
                </a:extLst>
              </p:cNvPr>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696;p37">
                <a:extLst>
                  <a:ext uri="{FF2B5EF4-FFF2-40B4-BE49-F238E27FC236}">
                    <a16:creationId xmlns:a16="http://schemas.microsoft.com/office/drawing/2014/main" id="{ADC2095B-5640-45D8-6C39-4AECE12EC1B1}"/>
                  </a:ext>
                </a:extLst>
              </p:cNvPr>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697;p37">
                <a:extLst>
                  <a:ext uri="{FF2B5EF4-FFF2-40B4-BE49-F238E27FC236}">
                    <a16:creationId xmlns:a16="http://schemas.microsoft.com/office/drawing/2014/main" id="{4F7F1C5E-D1A2-5176-97A4-415C526DC5EB}"/>
                  </a:ext>
                </a:extLst>
              </p:cNvPr>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698;p37">
                <a:extLst>
                  <a:ext uri="{FF2B5EF4-FFF2-40B4-BE49-F238E27FC236}">
                    <a16:creationId xmlns:a16="http://schemas.microsoft.com/office/drawing/2014/main" id="{83870C0D-3AD0-BC6A-A2D4-69EAF5A4E28F}"/>
                  </a:ext>
                </a:extLst>
              </p:cNvPr>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699;p37">
                <a:extLst>
                  <a:ext uri="{FF2B5EF4-FFF2-40B4-BE49-F238E27FC236}">
                    <a16:creationId xmlns:a16="http://schemas.microsoft.com/office/drawing/2014/main" id="{CA496EDE-F4EB-76F4-45BD-17CCCA45988F}"/>
                  </a:ext>
                </a:extLst>
              </p:cNvPr>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700;p37">
                <a:extLst>
                  <a:ext uri="{FF2B5EF4-FFF2-40B4-BE49-F238E27FC236}">
                    <a16:creationId xmlns:a16="http://schemas.microsoft.com/office/drawing/2014/main" id="{16ADAF35-48E3-5664-654E-3A63B256ECC4}"/>
                  </a:ext>
                </a:extLst>
              </p:cNvPr>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01;p37">
                <a:extLst>
                  <a:ext uri="{FF2B5EF4-FFF2-40B4-BE49-F238E27FC236}">
                    <a16:creationId xmlns:a16="http://schemas.microsoft.com/office/drawing/2014/main" id="{8F131E7F-250C-1B2D-653A-C2FC0B3605C3}"/>
                  </a:ext>
                </a:extLst>
              </p:cNvPr>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02;p37">
                <a:extLst>
                  <a:ext uri="{FF2B5EF4-FFF2-40B4-BE49-F238E27FC236}">
                    <a16:creationId xmlns:a16="http://schemas.microsoft.com/office/drawing/2014/main" id="{5CF3223B-CEED-D782-FAB7-4F0BFA8A3611}"/>
                  </a:ext>
                </a:extLst>
              </p:cNvPr>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03;p37">
                <a:extLst>
                  <a:ext uri="{FF2B5EF4-FFF2-40B4-BE49-F238E27FC236}">
                    <a16:creationId xmlns:a16="http://schemas.microsoft.com/office/drawing/2014/main" id="{C24F04A8-51CE-39ED-4525-31FFFF41B369}"/>
                  </a:ext>
                </a:extLst>
              </p:cNvPr>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04;p37">
                <a:extLst>
                  <a:ext uri="{FF2B5EF4-FFF2-40B4-BE49-F238E27FC236}">
                    <a16:creationId xmlns:a16="http://schemas.microsoft.com/office/drawing/2014/main" id="{A444FC08-1C55-F4B7-FD80-8639DC9CFE08}"/>
                  </a:ext>
                </a:extLst>
              </p:cNvPr>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05;p37">
                <a:extLst>
                  <a:ext uri="{FF2B5EF4-FFF2-40B4-BE49-F238E27FC236}">
                    <a16:creationId xmlns:a16="http://schemas.microsoft.com/office/drawing/2014/main" id="{1E87EF83-AAB9-E87C-4DD7-AB275AEEE737}"/>
                  </a:ext>
                </a:extLst>
              </p:cNvPr>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706;p37">
                <a:extLst>
                  <a:ext uri="{FF2B5EF4-FFF2-40B4-BE49-F238E27FC236}">
                    <a16:creationId xmlns:a16="http://schemas.microsoft.com/office/drawing/2014/main" id="{1989D4FB-863C-C90A-0714-6668FE858A31}"/>
                  </a:ext>
                </a:extLst>
              </p:cNvPr>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707;p37">
                <a:extLst>
                  <a:ext uri="{FF2B5EF4-FFF2-40B4-BE49-F238E27FC236}">
                    <a16:creationId xmlns:a16="http://schemas.microsoft.com/office/drawing/2014/main" id="{98531304-F57B-385C-1270-6AD8FE626170}"/>
                  </a:ext>
                </a:extLst>
              </p:cNvPr>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708;p37">
                <a:extLst>
                  <a:ext uri="{FF2B5EF4-FFF2-40B4-BE49-F238E27FC236}">
                    <a16:creationId xmlns:a16="http://schemas.microsoft.com/office/drawing/2014/main" id="{274589B3-E3B2-68B1-5508-5A19063C54FE}"/>
                  </a:ext>
                </a:extLst>
              </p:cNvPr>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709;p37">
                <a:extLst>
                  <a:ext uri="{FF2B5EF4-FFF2-40B4-BE49-F238E27FC236}">
                    <a16:creationId xmlns:a16="http://schemas.microsoft.com/office/drawing/2014/main" id="{F19FCBA7-24B2-8EDA-7966-D81B7A5BE8FA}"/>
                  </a:ext>
                </a:extLst>
              </p:cNvPr>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710;p37">
                <a:extLst>
                  <a:ext uri="{FF2B5EF4-FFF2-40B4-BE49-F238E27FC236}">
                    <a16:creationId xmlns:a16="http://schemas.microsoft.com/office/drawing/2014/main" id="{10472A38-1E51-5A97-50F5-A092D7785B64}"/>
                  </a:ext>
                </a:extLst>
              </p:cNvPr>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711;p37">
                <a:extLst>
                  <a:ext uri="{FF2B5EF4-FFF2-40B4-BE49-F238E27FC236}">
                    <a16:creationId xmlns:a16="http://schemas.microsoft.com/office/drawing/2014/main" id="{150A2D20-12C8-C0C6-8B7A-12425C9E9888}"/>
                  </a:ext>
                </a:extLst>
              </p:cNvPr>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712;p37">
                <a:extLst>
                  <a:ext uri="{FF2B5EF4-FFF2-40B4-BE49-F238E27FC236}">
                    <a16:creationId xmlns:a16="http://schemas.microsoft.com/office/drawing/2014/main" id="{89D6506B-566D-C55D-E11E-5B966498DB37}"/>
                  </a:ext>
                </a:extLst>
              </p:cNvPr>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713;p37">
                <a:extLst>
                  <a:ext uri="{FF2B5EF4-FFF2-40B4-BE49-F238E27FC236}">
                    <a16:creationId xmlns:a16="http://schemas.microsoft.com/office/drawing/2014/main" id="{3D9D49FB-8F1A-4C5B-0CA3-F2957EABE156}"/>
                  </a:ext>
                </a:extLst>
              </p:cNvPr>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714;p37">
                <a:extLst>
                  <a:ext uri="{FF2B5EF4-FFF2-40B4-BE49-F238E27FC236}">
                    <a16:creationId xmlns:a16="http://schemas.microsoft.com/office/drawing/2014/main" id="{8D443DBA-B23E-9695-8171-26ADE3B14DA3}"/>
                  </a:ext>
                </a:extLst>
              </p:cNvPr>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715;p37">
                <a:extLst>
                  <a:ext uri="{FF2B5EF4-FFF2-40B4-BE49-F238E27FC236}">
                    <a16:creationId xmlns:a16="http://schemas.microsoft.com/office/drawing/2014/main" id="{1C18052C-E16C-BE1E-187E-F5C3DDC8FDFA}"/>
                  </a:ext>
                </a:extLst>
              </p:cNvPr>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716;p37">
                <a:extLst>
                  <a:ext uri="{FF2B5EF4-FFF2-40B4-BE49-F238E27FC236}">
                    <a16:creationId xmlns:a16="http://schemas.microsoft.com/office/drawing/2014/main" id="{D5477D7F-50AE-5B6B-A850-5F53817F8ECA}"/>
                  </a:ext>
                </a:extLst>
              </p:cNvPr>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717;p37">
                <a:extLst>
                  <a:ext uri="{FF2B5EF4-FFF2-40B4-BE49-F238E27FC236}">
                    <a16:creationId xmlns:a16="http://schemas.microsoft.com/office/drawing/2014/main" id="{B9DC4BA7-11B6-0FBC-A13F-CAFDCE25365F}"/>
                  </a:ext>
                </a:extLst>
              </p:cNvPr>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718;p37">
                <a:extLst>
                  <a:ext uri="{FF2B5EF4-FFF2-40B4-BE49-F238E27FC236}">
                    <a16:creationId xmlns:a16="http://schemas.microsoft.com/office/drawing/2014/main" id="{526E3794-8F75-A70B-E56F-DC42DCF20612}"/>
                  </a:ext>
                </a:extLst>
              </p:cNvPr>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719;p37">
                <a:extLst>
                  <a:ext uri="{FF2B5EF4-FFF2-40B4-BE49-F238E27FC236}">
                    <a16:creationId xmlns:a16="http://schemas.microsoft.com/office/drawing/2014/main" id="{16637E70-6086-6DF3-FA75-EB02596BC4A8}"/>
                  </a:ext>
                </a:extLst>
              </p:cNvPr>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720;p37">
                <a:extLst>
                  <a:ext uri="{FF2B5EF4-FFF2-40B4-BE49-F238E27FC236}">
                    <a16:creationId xmlns:a16="http://schemas.microsoft.com/office/drawing/2014/main" id="{A70698FF-EDB6-B4FC-1AA0-46D35FE0AC1A}"/>
                  </a:ext>
                </a:extLst>
              </p:cNvPr>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721;p37">
                <a:extLst>
                  <a:ext uri="{FF2B5EF4-FFF2-40B4-BE49-F238E27FC236}">
                    <a16:creationId xmlns:a16="http://schemas.microsoft.com/office/drawing/2014/main" id="{1631E2D4-3F68-85B9-A992-CF922E2C05D5}"/>
                  </a:ext>
                </a:extLst>
              </p:cNvPr>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722;p37">
                <a:extLst>
                  <a:ext uri="{FF2B5EF4-FFF2-40B4-BE49-F238E27FC236}">
                    <a16:creationId xmlns:a16="http://schemas.microsoft.com/office/drawing/2014/main" id="{3FB5E2EE-54BD-ACB5-A00F-077EF674BB8E}"/>
                  </a:ext>
                </a:extLst>
              </p:cNvPr>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723;p37">
                <a:extLst>
                  <a:ext uri="{FF2B5EF4-FFF2-40B4-BE49-F238E27FC236}">
                    <a16:creationId xmlns:a16="http://schemas.microsoft.com/office/drawing/2014/main" id="{3A265227-9268-9AA5-195A-0F42AE71F92F}"/>
                  </a:ext>
                </a:extLst>
              </p:cNvPr>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724;p37">
                <a:extLst>
                  <a:ext uri="{FF2B5EF4-FFF2-40B4-BE49-F238E27FC236}">
                    <a16:creationId xmlns:a16="http://schemas.microsoft.com/office/drawing/2014/main" id="{32912218-37CE-613C-1D3C-A486973FCD0F}"/>
                  </a:ext>
                </a:extLst>
              </p:cNvPr>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725;p37">
                <a:extLst>
                  <a:ext uri="{FF2B5EF4-FFF2-40B4-BE49-F238E27FC236}">
                    <a16:creationId xmlns:a16="http://schemas.microsoft.com/office/drawing/2014/main" id="{37C90A94-7A22-ADA1-550F-B1CED73F9C2E}"/>
                  </a:ext>
                </a:extLst>
              </p:cNvPr>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726;p37">
                <a:extLst>
                  <a:ext uri="{FF2B5EF4-FFF2-40B4-BE49-F238E27FC236}">
                    <a16:creationId xmlns:a16="http://schemas.microsoft.com/office/drawing/2014/main" id="{DEFF6721-5D1A-C737-7BE2-676CD3CD7DEC}"/>
                  </a:ext>
                </a:extLst>
              </p:cNvPr>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727;p37">
                <a:extLst>
                  <a:ext uri="{FF2B5EF4-FFF2-40B4-BE49-F238E27FC236}">
                    <a16:creationId xmlns:a16="http://schemas.microsoft.com/office/drawing/2014/main" id="{F13817D6-126C-4959-31AB-98B187C077E3}"/>
                  </a:ext>
                </a:extLst>
              </p:cNvPr>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728;p37">
                <a:extLst>
                  <a:ext uri="{FF2B5EF4-FFF2-40B4-BE49-F238E27FC236}">
                    <a16:creationId xmlns:a16="http://schemas.microsoft.com/office/drawing/2014/main" id="{939AAD87-7E10-1B58-5082-E662B1AF56F0}"/>
                  </a:ext>
                </a:extLst>
              </p:cNvPr>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729;p37">
                <a:extLst>
                  <a:ext uri="{FF2B5EF4-FFF2-40B4-BE49-F238E27FC236}">
                    <a16:creationId xmlns:a16="http://schemas.microsoft.com/office/drawing/2014/main" id="{14A892CC-DEF4-E9EC-5859-5CAA7690DFA9}"/>
                  </a:ext>
                </a:extLst>
              </p:cNvPr>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730;p37">
                <a:extLst>
                  <a:ext uri="{FF2B5EF4-FFF2-40B4-BE49-F238E27FC236}">
                    <a16:creationId xmlns:a16="http://schemas.microsoft.com/office/drawing/2014/main" id="{FD6E2D17-5FA2-8EFF-8D34-5AD08F434E6C}"/>
                  </a:ext>
                </a:extLst>
              </p:cNvPr>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731;p37">
                <a:extLst>
                  <a:ext uri="{FF2B5EF4-FFF2-40B4-BE49-F238E27FC236}">
                    <a16:creationId xmlns:a16="http://schemas.microsoft.com/office/drawing/2014/main" id="{256CFEC5-D374-2CF3-7B7C-C8F27353AB81}"/>
                  </a:ext>
                </a:extLst>
              </p:cNvPr>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732;p37">
                <a:extLst>
                  <a:ext uri="{FF2B5EF4-FFF2-40B4-BE49-F238E27FC236}">
                    <a16:creationId xmlns:a16="http://schemas.microsoft.com/office/drawing/2014/main" id="{2EB88B04-7A42-F7D0-1036-3DAEB447B880}"/>
                  </a:ext>
                </a:extLst>
              </p:cNvPr>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733;p37">
                <a:extLst>
                  <a:ext uri="{FF2B5EF4-FFF2-40B4-BE49-F238E27FC236}">
                    <a16:creationId xmlns:a16="http://schemas.microsoft.com/office/drawing/2014/main" id="{0F0571D0-3C2A-A9FB-C0EF-66C075DA9F66}"/>
                  </a:ext>
                </a:extLst>
              </p:cNvPr>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734;p37">
                <a:extLst>
                  <a:ext uri="{FF2B5EF4-FFF2-40B4-BE49-F238E27FC236}">
                    <a16:creationId xmlns:a16="http://schemas.microsoft.com/office/drawing/2014/main" id="{7C57109C-7D25-8475-11B4-DACFFA60FD31}"/>
                  </a:ext>
                </a:extLst>
              </p:cNvPr>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735;p37">
                <a:extLst>
                  <a:ext uri="{FF2B5EF4-FFF2-40B4-BE49-F238E27FC236}">
                    <a16:creationId xmlns:a16="http://schemas.microsoft.com/office/drawing/2014/main" id="{CF5B50E4-6749-FBA5-BEC6-F94BD4E32802}"/>
                  </a:ext>
                </a:extLst>
              </p:cNvPr>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736;p37">
                <a:extLst>
                  <a:ext uri="{FF2B5EF4-FFF2-40B4-BE49-F238E27FC236}">
                    <a16:creationId xmlns:a16="http://schemas.microsoft.com/office/drawing/2014/main" id="{ABEED033-E9A1-D5B3-4662-AD78CCAABEC4}"/>
                  </a:ext>
                </a:extLst>
              </p:cNvPr>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737;p37">
                <a:extLst>
                  <a:ext uri="{FF2B5EF4-FFF2-40B4-BE49-F238E27FC236}">
                    <a16:creationId xmlns:a16="http://schemas.microsoft.com/office/drawing/2014/main" id="{0D9405A8-048E-6772-22B2-D3750488770E}"/>
                  </a:ext>
                </a:extLst>
              </p:cNvPr>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738;p37">
                <a:extLst>
                  <a:ext uri="{FF2B5EF4-FFF2-40B4-BE49-F238E27FC236}">
                    <a16:creationId xmlns:a16="http://schemas.microsoft.com/office/drawing/2014/main" id="{C02614B6-9E77-2751-E7D1-2AF329F7EA62}"/>
                  </a:ext>
                </a:extLst>
              </p:cNvPr>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739;p37">
                <a:extLst>
                  <a:ext uri="{FF2B5EF4-FFF2-40B4-BE49-F238E27FC236}">
                    <a16:creationId xmlns:a16="http://schemas.microsoft.com/office/drawing/2014/main" id="{8CCCE10E-9D3B-8431-8C44-F3B3146B31F9}"/>
                  </a:ext>
                </a:extLst>
              </p:cNvPr>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740;p37">
                <a:extLst>
                  <a:ext uri="{FF2B5EF4-FFF2-40B4-BE49-F238E27FC236}">
                    <a16:creationId xmlns:a16="http://schemas.microsoft.com/office/drawing/2014/main" id="{1603F265-4CC1-EB62-719B-F427E6E8FD92}"/>
                  </a:ext>
                </a:extLst>
              </p:cNvPr>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741;p37">
                <a:extLst>
                  <a:ext uri="{FF2B5EF4-FFF2-40B4-BE49-F238E27FC236}">
                    <a16:creationId xmlns:a16="http://schemas.microsoft.com/office/drawing/2014/main" id="{27C77AD0-7D0E-49B7-3F89-048D69E8E308}"/>
                  </a:ext>
                </a:extLst>
              </p:cNvPr>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742;p37">
                <a:extLst>
                  <a:ext uri="{FF2B5EF4-FFF2-40B4-BE49-F238E27FC236}">
                    <a16:creationId xmlns:a16="http://schemas.microsoft.com/office/drawing/2014/main" id="{32DFCDC8-30EC-FAEB-877E-10EC61814C3E}"/>
                  </a:ext>
                </a:extLst>
              </p:cNvPr>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743;p37">
                <a:extLst>
                  <a:ext uri="{FF2B5EF4-FFF2-40B4-BE49-F238E27FC236}">
                    <a16:creationId xmlns:a16="http://schemas.microsoft.com/office/drawing/2014/main" id="{C556018B-954D-C97E-6681-C44199200BE2}"/>
                  </a:ext>
                </a:extLst>
              </p:cNvPr>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744;p37">
                <a:extLst>
                  <a:ext uri="{FF2B5EF4-FFF2-40B4-BE49-F238E27FC236}">
                    <a16:creationId xmlns:a16="http://schemas.microsoft.com/office/drawing/2014/main" id="{60F0CEEE-B413-D6F3-F1A8-0603558BEFD2}"/>
                  </a:ext>
                </a:extLst>
              </p:cNvPr>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745;p37">
                <a:extLst>
                  <a:ext uri="{FF2B5EF4-FFF2-40B4-BE49-F238E27FC236}">
                    <a16:creationId xmlns:a16="http://schemas.microsoft.com/office/drawing/2014/main" id="{74790869-D4FC-6EFE-29B3-30AFF2024829}"/>
                  </a:ext>
                </a:extLst>
              </p:cNvPr>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746;p37">
                <a:extLst>
                  <a:ext uri="{FF2B5EF4-FFF2-40B4-BE49-F238E27FC236}">
                    <a16:creationId xmlns:a16="http://schemas.microsoft.com/office/drawing/2014/main" id="{1FCC63BD-3077-4646-93F7-E9302EA4E19C}"/>
                  </a:ext>
                </a:extLst>
              </p:cNvPr>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747;p37">
                <a:extLst>
                  <a:ext uri="{FF2B5EF4-FFF2-40B4-BE49-F238E27FC236}">
                    <a16:creationId xmlns:a16="http://schemas.microsoft.com/office/drawing/2014/main" id="{1BC47DD0-3584-BD93-FFEA-A7B88F84A87D}"/>
                  </a:ext>
                </a:extLst>
              </p:cNvPr>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748;p37">
                <a:extLst>
                  <a:ext uri="{FF2B5EF4-FFF2-40B4-BE49-F238E27FC236}">
                    <a16:creationId xmlns:a16="http://schemas.microsoft.com/office/drawing/2014/main" id="{EF52E380-A3A7-CB9D-E044-CA86A6C477F4}"/>
                  </a:ext>
                </a:extLst>
              </p:cNvPr>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49;p37">
              <a:extLst>
                <a:ext uri="{FF2B5EF4-FFF2-40B4-BE49-F238E27FC236}">
                  <a16:creationId xmlns:a16="http://schemas.microsoft.com/office/drawing/2014/main" id="{14764F78-D28B-6F95-DA7F-9D0152325DFB}"/>
                </a:ext>
              </a:extLst>
            </p:cNvPr>
            <p:cNvGrpSpPr/>
            <p:nvPr/>
          </p:nvGrpSpPr>
          <p:grpSpPr>
            <a:xfrm>
              <a:off x="4825898" y="1492688"/>
              <a:ext cx="1147199" cy="637372"/>
              <a:chOff x="315275" y="3124950"/>
              <a:chExt cx="658175" cy="365675"/>
            </a:xfrm>
          </p:grpSpPr>
          <p:sp>
            <p:nvSpPr>
              <p:cNvPr id="22" name="Google Shape;750;p37">
                <a:extLst>
                  <a:ext uri="{FF2B5EF4-FFF2-40B4-BE49-F238E27FC236}">
                    <a16:creationId xmlns:a16="http://schemas.microsoft.com/office/drawing/2014/main" id="{CF0D40E3-CBF7-99CE-F837-B6F459F2343E}"/>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1;p37">
                <a:extLst>
                  <a:ext uri="{FF2B5EF4-FFF2-40B4-BE49-F238E27FC236}">
                    <a16:creationId xmlns:a16="http://schemas.microsoft.com/office/drawing/2014/main" id="{7618347C-E175-6DE6-8BE9-1ECA3FA0D325}"/>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2;p37">
                <a:extLst>
                  <a:ext uri="{FF2B5EF4-FFF2-40B4-BE49-F238E27FC236}">
                    <a16:creationId xmlns:a16="http://schemas.microsoft.com/office/drawing/2014/main" id="{AA543795-0D9A-4FFD-337E-ED4012ACA3C9}"/>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3;p37">
                <a:extLst>
                  <a:ext uri="{FF2B5EF4-FFF2-40B4-BE49-F238E27FC236}">
                    <a16:creationId xmlns:a16="http://schemas.microsoft.com/office/drawing/2014/main" id="{C26BB864-3715-41D7-9832-C25EE67F94C5}"/>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4;p37">
                <a:extLst>
                  <a:ext uri="{FF2B5EF4-FFF2-40B4-BE49-F238E27FC236}">
                    <a16:creationId xmlns:a16="http://schemas.microsoft.com/office/drawing/2014/main" id="{836E7C33-FDB9-A9B1-095B-1053DCF92F48}"/>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5;p37">
                <a:extLst>
                  <a:ext uri="{FF2B5EF4-FFF2-40B4-BE49-F238E27FC236}">
                    <a16:creationId xmlns:a16="http://schemas.microsoft.com/office/drawing/2014/main" id="{FC2A9F84-9D4E-7303-1E49-7A7F5D086055}"/>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56;p37">
              <a:extLst>
                <a:ext uri="{FF2B5EF4-FFF2-40B4-BE49-F238E27FC236}">
                  <a16:creationId xmlns:a16="http://schemas.microsoft.com/office/drawing/2014/main" id="{F2D3E2A6-2940-D3AD-9978-C9AB078CB85E}"/>
                </a:ext>
              </a:extLst>
            </p:cNvPr>
            <p:cNvGrpSpPr/>
            <p:nvPr/>
          </p:nvGrpSpPr>
          <p:grpSpPr>
            <a:xfrm>
              <a:off x="7112551" y="535097"/>
              <a:ext cx="1397100" cy="760518"/>
              <a:chOff x="238125" y="2409350"/>
              <a:chExt cx="760575" cy="414000"/>
            </a:xfrm>
          </p:grpSpPr>
          <p:sp>
            <p:nvSpPr>
              <p:cNvPr id="10" name="Google Shape;757;p37">
                <a:extLst>
                  <a:ext uri="{FF2B5EF4-FFF2-40B4-BE49-F238E27FC236}">
                    <a16:creationId xmlns:a16="http://schemas.microsoft.com/office/drawing/2014/main" id="{47E7F130-95E9-E19F-0349-75B0806C80A8}"/>
                  </a:ext>
                </a:extLst>
              </p:cNvPr>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8;p37">
                <a:extLst>
                  <a:ext uri="{FF2B5EF4-FFF2-40B4-BE49-F238E27FC236}">
                    <a16:creationId xmlns:a16="http://schemas.microsoft.com/office/drawing/2014/main" id="{B565E2BC-142E-6AD6-FB6B-515676C13A95}"/>
                  </a:ext>
                </a:extLst>
              </p:cNvPr>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9;p37">
                <a:extLst>
                  <a:ext uri="{FF2B5EF4-FFF2-40B4-BE49-F238E27FC236}">
                    <a16:creationId xmlns:a16="http://schemas.microsoft.com/office/drawing/2014/main" id="{C10F6EB6-A98A-96F3-4910-3910E5305EAA}"/>
                  </a:ext>
                </a:extLst>
              </p:cNvPr>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0;p37">
                <a:extLst>
                  <a:ext uri="{FF2B5EF4-FFF2-40B4-BE49-F238E27FC236}">
                    <a16:creationId xmlns:a16="http://schemas.microsoft.com/office/drawing/2014/main" id="{05BDEEE1-6849-8D2F-3B0A-0CB63ED7A731}"/>
                  </a:ext>
                </a:extLst>
              </p:cNvPr>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1;p37">
                <a:extLst>
                  <a:ext uri="{FF2B5EF4-FFF2-40B4-BE49-F238E27FC236}">
                    <a16:creationId xmlns:a16="http://schemas.microsoft.com/office/drawing/2014/main" id="{BE78980B-1912-9926-936A-EF5ACB996FE4}"/>
                  </a:ext>
                </a:extLst>
              </p:cNvPr>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2;p37">
                <a:extLst>
                  <a:ext uri="{FF2B5EF4-FFF2-40B4-BE49-F238E27FC236}">
                    <a16:creationId xmlns:a16="http://schemas.microsoft.com/office/drawing/2014/main" id="{7CFFA6C7-8C79-E1D9-C063-A945B8D152A4}"/>
                  </a:ext>
                </a:extLst>
              </p:cNvPr>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3;p37">
                <a:extLst>
                  <a:ext uri="{FF2B5EF4-FFF2-40B4-BE49-F238E27FC236}">
                    <a16:creationId xmlns:a16="http://schemas.microsoft.com/office/drawing/2014/main" id="{AC650B59-C506-1B49-0DD3-4379906BBD95}"/>
                  </a:ext>
                </a:extLst>
              </p:cNvPr>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4;p37">
                <a:extLst>
                  <a:ext uri="{FF2B5EF4-FFF2-40B4-BE49-F238E27FC236}">
                    <a16:creationId xmlns:a16="http://schemas.microsoft.com/office/drawing/2014/main" id="{5C50897D-45BB-AC23-53F6-13D7C6D8E8F5}"/>
                  </a:ext>
                </a:extLst>
              </p:cNvPr>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5;p37">
                <a:extLst>
                  <a:ext uri="{FF2B5EF4-FFF2-40B4-BE49-F238E27FC236}">
                    <a16:creationId xmlns:a16="http://schemas.microsoft.com/office/drawing/2014/main" id="{2C02CD30-83AC-8678-6371-DFAEE67858AF}"/>
                  </a:ext>
                </a:extLst>
              </p:cNvPr>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6;p37">
                <a:extLst>
                  <a:ext uri="{FF2B5EF4-FFF2-40B4-BE49-F238E27FC236}">
                    <a16:creationId xmlns:a16="http://schemas.microsoft.com/office/drawing/2014/main" id="{425062AC-4BB5-9190-1105-E0AF22B09E1D}"/>
                  </a:ext>
                </a:extLst>
              </p:cNvPr>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7;p37">
                <a:extLst>
                  <a:ext uri="{FF2B5EF4-FFF2-40B4-BE49-F238E27FC236}">
                    <a16:creationId xmlns:a16="http://schemas.microsoft.com/office/drawing/2014/main" id="{72F4EC6E-28BA-5557-50DF-695E02D89D60}"/>
                  </a:ext>
                </a:extLst>
              </p:cNvPr>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8;p37">
                <a:extLst>
                  <a:ext uri="{FF2B5EF4-FFF2-40B4-BE49-F238E27FC236}">
                    <a16:creationId xmlns:a16="http://schemas.microsoft.com/office/drawing/2014/main" id="{097B02F5-FFF2-D34E-0D38-0A12BEBDF615}"/>
                  </a:ext>
                </a:extLst>
              </p:cNvPr>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cxnSp>
        <p:nvCxnSpPr>
          <p:cNvPr id="83" name="Google Shape;83;p21"/>
          <p:cNvCxnSpPr/>
          <p:nvPr/>
        </p:nvCxnSpPr>
        <p:spPr>
          <a:xfrm>
            <a:off x="4798643" y="1485619"/>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65" name="Google Shape;165;p21"/>
          <p:cNvGrpSpPr/>
          <p:nvPr/>
        </p:nvGrpSpPr>
        <p:grpSpPr>
          <a:xfrm>
            <a:off x="5464073" y="2460613"/>
            <a:ext cx="1147199" cy="637372"/>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79" name="Google Shape;179;p21"/>
          <p:cNvSpPr/>
          <p:nvPr/>
        </p:nvSpPr>
        <p:spPr>
          <a:xfrm>
            <a:off x="271253" y="3487207"/>
            <a:ext cx="3151906"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latin typeface="Times New Roman" panose="02020603050405020304" pitchFamily="18" charset="0"/>
                <a:cs typeface="Times New Roman" panose="02020603050405020304" pitchFamily="18" charset="0"/>
              </a:rPr>
              <a:t>Subject: Natural Language Processing(NLP)</a:t>
            </a:r>
            <a:endParaRPr sz="1200" b="1" dirty="0">
              <a:solidFill>
                <a:schemeClr val="accent4"/>
              </a:solidFill>
              <a:latin typeface="Times New Roman" panose="02020603050405020304" pitchFamily="18" charset="0"/>
              <a:cs typeface="Times New Roman" panose="02020603050405020304" pitchFamily="18" charset="0"/>
            </a:endParaRPr>
          </a:p>
        </p:txBody>
      </p:sp>
      <p:sp>
        <p:nvSpPr>
          <p:cNvPr id="2" name="Google Shape;82;p21">
            <a:extLst>
              <a:ext uri="{FF2B5EF4-FFF2-40B4-BE49-F238E27FC236}">
                <a16:creationId xmlns:a16="http://schemas.microsoft.com/office/drawing/2014/main" id="{4F079BD6-E4CA-CB03-4AD6-DD6CE3B13053}"/>
              </a:ext>
            </a:extLst>
          </p:cNvPr>
          <p:cNvSpPr txBox="1">
            <a:spLocks/>
          </p:cNvSpPr>
          <p:nvPr/>
        </p:nvSpPr>
        <p:spPr>
          <a:xfrm>
            <a:off x="153151" y="559008"/>
            <a:ext cx="4652400" cy="24789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5200"/>
              <a:buFont typeface="Golos Text Medium"/>
              <a:buNone/>
              <a:defRPr sz="4800" b="0" i="0" u="none" strike="noStrike" cap="none">
                <a:solidFill>
                  <a:schemeClr val="dk1"/>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9pPr>
          </a:lstStyle>
          <a:p>
            <a:r>
              <a:rPr lang="en-US" sz="1600" b="1" dirty="0">
                <a:solidFill>
                  <a:srgbClr val="FF0000"/>
                </a:solidFill>
                <a:latin typeface="Times New Roman" panose="02020603050405020304" pitchFamily="18" charset="0"/>
                <a:cs typeface="Times New Roman" panose="02020603050405020304" pitchFamily="18" charset="0"/>
              </a:rPr>
              <a:t>Group Members:</a:t>
            </a:r>
          </a:p>
          <a:p>
            <a:r>
              <a:rPr lang="en-US" sz="1600" b="1" dirty="0">
                <a:solidFill>
                  <a:srgbClr val="292929"/>
                </a:solidFill>
                <a:latin typeface="Times New Roman" panose="02020603050405020304" pitchFamily="18" charset="0"/>
                <a:cs typeface="Times New Roman" panose="02020603050405020304" pitchFamily="18" charset="0"/>
              </a:rPr>
              <a:t>1. Bhosale Bhushan Sunil              408</a:t>
            </a:r>
            <a:endParaRPr lang="en-US" sz="1800" b="1" dirty="0">
              <a:solidFill>
                <a:srgbClr val="292929"/>
              </a:solidFill>
              <a:latin typeface="Times New Roman" panose="02020603050405020304" pitchFamily="18" charset="0"/>
              <a:cs typeface="Times New Roman" panose="02020603050405020304" pitchFamily="18" charset="0"/>
            </a:endParaRPr>
          </a:p>
          <a:p>
            <a:r>
              <a:rPr lang="en-US" sz="1600" b="1" dirty="0">
                <a:solidFill>
                  <a:srgbClr val="292929"/>
                </a:solidFill>
                <a:latin typeface="Times New Roman" panose="02020603050405020304" pitchFamily="18" charset="0"/>
                <a:cs typeface="Times New Roman" panose="02020603050405020304" pitchFamily="18" charset="0"/>
              </a:rPr>
              <a:t>2. Kunjir Shubham Ganesh           457</a:t>
            </a:r>
          </a:p>
          <a:p>
            <a:r>
              <a:rPr lang="en-US" sz="1600" b="1" dirty="0">
                <a:solidFill>
                  <a:srgbClr val="292929"/>
                </a:solidFill>
                <a:latin typeface="Times New Roman" panose="02020603050405020304" pitchFamily="18" charset="0"/>
                <a:cs typeface="Times New Roman" panose="02020603050405020304" pitchFamily="18" charset="0"/>
              </a:rPr>
              <a:t>3. </a:t>
            </a:r>
            <a:r>
              <a:rPr lang="en-US" sz="1600" b="1" dirty="0" err="1">
                <a:solidFill>
                  <a:srgbClr val="292929"/>
                </a:solidFill>
                <a:latin typeface="Times New Roman" panose="02020603050405020304" pitchFamily="18" charset="0"/>
                <a:cs typeface="Times New Roman" panose="02020603050405020304" pitchFamily="18" charset="0"/>
              </a:rPr>
              <a:t>Markad</a:t>
            </a:r>
            <a:r>
              <a:rPr lang="en-US" sz="1600" b="1" dirty="0">
                <a:solidFill>
                  <a:srgbClr val="292929"/>
                </a:solidFill>
                <a:latin typeface="Times New Roman" panose="02020603050405020304" pitchFamily="18" charset="0"/>
                <a:cs typeface="Times New Roman" panose="02020603050405020304" pitchFamily="18" charset="0"/>
              </a:rPr>
              <a:t> Prajakta Dhananjay    460</a:t>
            </a:r>
          </a:p>
          <a:p>
            <a:r>
              <a:rPr lang="en-US" sz="1600" b="1" dirty="0">
                <a:solidFill>
                  <a:srgbClr val="292929"/>
                </a:solidFill>
                <a:latin typeface="Times New Roman" panose="02020603050405020304" pitchFamily="18" charset="0"/>
                <a:cs typeface="Times New Roman" panose="02020603050405020304" pitchFamily="18" charset="0"/>
              </a:rPr>
              <a:t>4. Salvi Neha </a:t>
            </a:r>
            <a:r>
              <a:rPr lang="en-US" sz="1600" b="1" dirty="0" err="1">
                <a:solidFill>
                  <a:srgbClr val="292929"/>
                </a:solidFill>
                <a:latin typeface="Times New Roman" panose="02020603050405020304" pitchFamily="18" charset="0"/>
                <a:cs typeface="Times New Roman" panose="02020603050405020304" pitchFamily="18" charset="0"/>
              </a:rPr>
              <a:t>Lilachand</a:t>
            </a:r>
            <a:r>
              <a:rPr lang="en-US" sz="1600" b="1" dirty="0">
                <a:solidFill>
                  <a:srgbClr val="292929"/>
                </a:solidFill>
                <a:latin typeface="Times New Roman" panose="02020603050405020304" pitchFamily="18" charset="0"/>
                <a:cs typeface="Times New Roman" panose="02020603050405020304" pitchFamily="18" charset="0"/>
              </a:rPr>
              <a:t>	    478</a:t>
            </a:r>
            <a:endParaRPr lang="en-US" sz="1400" b="1" dirty="0">
              <a:solidFill>
                <a:srgbClr val="292929"/>
              </a:solidFill>
              <a:latin typeface="Times New Roman" panose="02020603050405020304" pitchFamily="18" charset="0"/>
              <a:cs typeface="Times New Roman" panose="02020603050405020304" pitchFamily="18" charset="0"/>
            </a:endParaRPr>
          </a:p>
          <a:p>
            <a:endParaRPr lang="en-US" sz="1600" b="1" dirty="0">
              <a:solidFill>
                <a:srgbClr val="292929"/>
              </a:solidFill>
              <a:latin typeface="Times New Roman" panose="02020603050405020304" pitchFamily="18" charset="0"/>
              <a:cs typeface="Times New Roman" panose="02020603050405020304" pitchFamily="18" charset="0"/>
            </a:endParaRPr>
          </a:p>
          <a:p>
            <a:r>
              <a:rPr lang="en-US" sz="1600" b="1" dirty="0">
                <a:solidFill>
                  <a:srgbClr val="FF0000"/>
                </a:solidFill>
                <a:latin typeface="Times New Roman" panose="02020603050405020304" pitchFamily="18" charset="0"/>
                <a:cs typeface="Times New Roman" panose="02020603050405020304" pitchFamily="18" charset="0"/>
              </a:rPr>
              <a:t>Guide:</a:t>
            </a:r>
          </a:p>
          <a:p>
            <a:r>
              <a:rPr lang="en-US" sz="1600" b="1" dirty="0">
                <a:solidFill>
                  <a:srgbClr val="292929"/>
                </a:solidFill>
                <a:latin typeface="Times New Roman" panose="02020603050405020304" pitchFamily="18" charset="0"/>
                <a:cs typeface="Times New Roman" panose="02020603050405020304" pitchFamily="18" charset="0"/>
              </a:rPr>
              <a:t>Prof. V.G. Jagtap</a:t>
            </a:r>
          </a:p>
          <a:p>
            <a:endParaRPr lang="en-US" sz="1600" dirty="0">
              <a:solidFill>
                <a:srgbClr val="29292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15100" y="1268006"/>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185" name="Google Shape;185;p22"/>
          <p:cNvSpPr txBox="1">
            <a:spLocks noGrp="1"/>
          </p:cNvSpPr>
          <p:nvPr>
            <p:ph type="subTitle" idx="1"/>
          </p:nvPr>
        </p:nvSpPr>
        <p:spPr>
          <a:xfrm>
            <a:off x="2050814" y="1268006"/>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186" name="Google Shape;186;p22"/>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Table of contents</a:t>
            </a:r>
            <a:endParaRPr>
              <a:latin typeface="Times New Roman" panose="02020603050405020304" pitchFamily="18" charset="0"/>
              <a:cs typeface="Times New Roman" panose="02020603050405020304" pitchFamily="18" charset="0"/>
            </a:endParaRPr>
          </a:p>
        </p:txBody>
      </p:sp>
      <p:cxnSp>
        <p:nvCxnSpPr>
          <p:cNvPr id="187" name="Google Shape;187;p22"/>
          <p:cNvCxnSpPr/>
          <p:nvPr/>
        </p:nvCxnSpPr>
        <p:spPr>
          <a:xfrm>
            <a:off x="1259000" y="1509348"/>
            <a:ext cx="552600" cy="0"/>
          </a:xfrm>
          <a:prstGeom prst="straightConnector1">
            <a:avLst/>
          </a:prstGeom>
          <a:noFill/>
          <a:ln w="19050" cap="flat" cmpd="sng">
            <a:solidFill>
              <a:schemeClr val="dk1"/>
            </a:solidFill>
            <a:prstDash val="solid"/>
            <a:round/>
            <a:headEnd type="none" w="med" len="med"/>
            <a:tailEnd type="stealth" w="med" len="med"/>
          </a:ln>
        </p:spPr>
      </p:cxnSp>
      <p:sp>
        <p:nvSpPr>
          <p:cNvPr id="188" name="Google Shape;188;p22"/>
          <p:cNvSpPr txBox="1">
            <a:spLocks noGrp="1"/>
          </p:cNvSpPr>
          <p:nvPr>
            <p:ph type="title" idx="3"/>
          </p:nvPr>
        </p:nvSpPr>
        <p:spPr>
          <a:xfrm>
            <a:off x="715100" y="1764215"/>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190" name="Google Shape;190;p22"/>
          <p:cNvSpPr txBox="1">
            <a:spLocks noGrp="1"/>
          </p:cNvSpPr>
          <p:nvPr>
            <p:ph type="title" idx="5"/>
          </p:nvPr>
        </p:nvSpPr>
        <p:spPr>
          <a:xfrm>
            <a:off x="715100" y="2225532"/>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
        <p:nvSpPr>
          <p:cNvPr id="191" name="Google Shape;191;p22"/>
          <p:cNvSpPr txBox="1">
            <a:spLocks noGrp="1"/>
          </p:cNvSpPr>
          <p:nvPr>
            <p:ph type="subTitle" idx="6"/>
          </p:nvPr>
        </p:nvSpPr>
        <p:spPr>
          <a:xfrm>
            <a:off x="2050814" y="2225532"/>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System Architecture</a:t>
            </a:r>
            <a:endParaRPr dirty="0">
              <a:latin typeface="Times New Roman" panose="02020603050405020304" pitchFamily="18" charset="0"/>
              <a:cs typeface="Times New Roman" panose="02020603050405020304" pitchFamily="18" charset="0"/>
            </a:endParaRPr>
          </a:p>
        </p:txBody>
      </p:sp>
      <p:sp>
        <p:nvSpPr>
          <p:cNvPr id="192" name="Google Shape;192;p22"/>
          <p:cNvSpPr txBox="1">
            <a:spLocks noGrp="1"/>
          </p:cNvSpPr>
          <p:nvPr>
            <p:ph type="title" idx="7"/>
          </p:nvPr>
        </p:nvSpPr>
        <p:spPr>
          <a:xfrm>
            <a:off x="715100" y="2770616"/>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193" name="Google Shape;193;p22"/>
          <p:cNvSpPr txBox="1">
            <a:spLocks noGrp="1"/>
          </p:cNvSpPr>
          <p:nvPr>
            <p:ph type="subTitle" idx="8"/>
          </p:nvPr>
        </p:nvSpPr>
        <p:spPr>
          <a:xfrm>
            <a:off x="2050814" y="2770616"/>
            <a:ext cx="6378300" cy="525300"/>
          </a:xfrm>
          <a:prstGeom prst="rect">
            <a:avLst/>
          </a:prstGeom>
        </p:spPr>
        <p:txBody>
          <a:bodyPr spcFirstLastPara="1" wrap="square" lIns="91425" tIns="91425" rIns="91425" bIns="91425" anchor="ctr" anchorCtr="0">
            <a:noAutofit/>
          </a:bodyPr>
          <a:lstStyle/>
          <a:p>
            <a:pPr marL="0" indent="0"/>
            <a:r>
              <a:rPr lang="en-US" dirty="0">
                <a:latin typeface="Times New Roman" panose="02020603050405020304" pitchFamily="18" charset="0"/>
                <a:cs typeface="Times New Roman" panose="02020603050405020304" pitchFamily="18" charset="0"/>
              </a:rPr>
              <a:t>Implementation and Results</a:t>
            </a:r>
          </a:p>
        </p:txBody>
      </p:sp>
      <p:cxnSp>
        <p:nvCxnSpPr>
          <p:cNvPr id="195" name="Google Shape;195;p22"/>
          <p:cNvCxnSpPr/>
          <p:nvPr/>
        </p:nvCxnSpPr>
        <p:spPr>
          <a:xfrm>
            <a:off x="1259000" y="2466474"/>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6" name="Google Shape;196;p22"/>
          <p:cNvCxnSpPr/>
          <p:nvPr/>
        </p:nvCxnSpPr>
        <p:spPr>
          <a:xfrm>
            <a:off x="1259000" y="3011358"/>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Google Shape;192;p22">
            <a:extLst>
              <a:ext uri="{FF2B5EF4-FFF2-40B4-BE49-F238E27FC236}">
                <a16:creationId xmlns:a16="http://schemas.microsoft.com/office/drawing/2014/main" id="{862EE6D1-0A08-2FF6-F07F-DBB6B4634B66}"/>
              </a:ext>
            </a:extLst>
          </p:cNvPr>
          <p:cNvSpPr txBox="1">
            <a:spLocks/>
          </p:cNvSpPr>
          <p:nvPr/>
        </p:nvSpPr>
        <p:spPr>
          <a:xfrm>
            <a:off x="720913" y="3299939"/>
            <a:ext cx="13356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2000" b="0" i="0" u="none" strike="noStrike" cap="none">
                <a:solidFill>
                  <a:schemeClr val="accent3"/>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9pPr>
          </a:lstStyle>
          <a:p>
            <a:r>
              <a:rPr lang="en" dirty="0">
                <a:latin typeface="Times New Roman" panose="02020603050405020304" pitchFamily="18" charset="0"/>
                <a:cs typeface="Times New Roman" panose="02020603050405020304" pitchFamily="18" charset="0"/>
              </a:rPr>
              <a:t>05</a:t>
            </a:r>
          </a:p>
        </p:txBody>
      </p:sp>
      <p:sp>
        <p:nvSpPr>
          <p:cNvPr id="3" name="Google Shape;193;p22">
            <a:extLst>
              <a:ext uri="{FF2B5EF4-FFF2-40B4-BE49-F238E27FC236}">
                <a16:creationId xmlns:a16="http://schemas.microsoft.com/office/drawing/2014/main" id="{13C9AE14-17E8-CA33-A8D4-1633DA4FA183}"/>
              </a:ext>
            </a:extLst>
          </p:cNvPr>
          <p:cNvSpPr txBox="1">
            <a:spLocks/>
          </p:cNvSpPr>
          <p:nvPr/>
        </p:nvSpPr>
        <p:spPr>
          <a:xfrm>
            <a:off x="2056627" y="3299939"/>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latin typeface="Times New Roman" panose="02020603050405020304" pitchFamily="18" charset="0"/>
                <a:cs typeface="Times New Roman" panose="02020603050405020304" pitchFamily="18" charset="0"/>
              </a:rPr>
              <a:t>Conclusion</a:t>
            </a:r>
          </a:p>
        </p:txBody>
      </p:sp>
      <p:cxnSp>
        <p:nvCxnSpPr>
          <p:cNvPr id="4" name="Google Shape;196;p22">
            <a:extLst>
              <a:ext uri="{FF2B5EF4-FFF2-40B4-BE49-F238E27FC236}">
                <a16:creationId xmlns:a16="http://schemas.microsoft.com/office/drawing/2014/main" id="{F18E0FCB-C64B-6051-2BC3-512E5ACC0266}"/>
              </a:ext>
            </a:extLst>
          </p:cNvPr>
          <p:cNvCxnSpPr/>
          <p:nvPr/>
        </p:nvCxnSpPr>
        <p:spPr>
          <a:xfrm>
            <a:off x="1264813" y="3540681"/>
            <a:ext cx="552600" cy="0"/>
          </a:xfrm>
          <a:prstGeom prst="straightConnector1">
            <a:avLst/>
          </a:prstGeom>
          <a:noFill/>
          <a:ln w="19050" cap="flat" cmpd="sng">
            <a:solidFill>
              <a:schemeClr val="dk1"/>
            </a:solidFill>
            <a:prstDash val="solid"/>
            <a:round/>
            <a:headEnd type="none" w="med" len="med"/>
            <a:tailEnd type="stealth" w="med" len="med"/>
          </a:ln>
        </p:spPr>
      </p:cxnSp>
      <p:sp>
        <p:nvSpPr>
          <p:cNvPr id="5" name="Google Shape;189;p22">
            <a:extLst>
              <a:ext uri="{FF2B5EF4-FFF2-40B4-BE49-F238E27FC236}">
                <a16:creationId xmlns:a16="http://schemas.microsoft.com/office/drawing/2014/main" id="{3C0650FE-7DEA-0B4D-9569-96C6C18DB0BD}"/>
              </a:ext>
            </a:extLst>
          </p:cNvPr>
          <p:cNvSpPr txBox="1">
            <a:spLocks/>
          </p:cNvSpPr>
          <p:nvPr/>
        </p:nvSpPr>
        <p:spPr>
          <a:xfrm>
            <a:off x="2056625" y="1754060"/>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latin typeface="Times New Roman" panose="02020603050405020304" pitchFamily="18" charset="0"/>
                <a:cs typeface="Times New Roman" panose="02020603050405020304" pitchFamily="18" charset="0"/>
              </a:rPr>
              <a:t>Objectives</a:t>
            </a:r>
          </a:p>
        </p:txBody>
      </p:sp>
      <p:cxnSp>
        <p:nvCxnSpPr>
          <p:cNvPr id="6" name="Google Shape;194;p22">
            <a:extLst>
              <a:ext uri="{FF2B5EF4-FFF2-40B4-BE49-F238E27FC236}">
                <a16:creationId xmlns:a16="http://schemas.microsoft.com/office/drawing/2014/main" id="{49131904-7428-C571-3338-CCA3064D5CF0}"/>
              </a:ext>
            </a:extLst>
          </p:cNvPr>
          <p:cNvCxnSpPr/>
          <p:nvPr/>
        </p:nvCxnSpPr>
        <p:spPr>
          <a:xfrm>
            <a:off x="1257833" y="2001851"/>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200" y="4242500"/>
            <a:ext cx="614348"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(NLP)</a:t>
            </a:r>
            <a:endParaRPr sz="1200" b="1" dirty="0">
              <a:solidFill>
                <a:schemeClr val="accent4"/>
              </a:solidFill>
            </a:endParaRPr>
          </a:p>
        </p:txBody>
      </p:sp>
      <p:grpSp>
        <p:nvGrpSpPr>
          <p:cNvPr id="2" name="Google Shape;210;p24">
            <a:extLst>
              <a:ext uri="{FF2B5EF4-FFF2-40B4-BE49-F238E27FC236}">
                <a16:creationId xmlns:a16="http://schemas.microsoft.com/office/drawing/2014/main" id="{DD880A12-1D1C-8C86-F451-DD43C421C38D}"/>
              </a:ext>
            </a:extLst>
          </p:cNvPr>
          <p:cNvGrpSpPr/>
          <p:nvPr/>
        </p:nvGrpSpPr>
        <p:grpSpPr>
          <a:xfrm flipH="1">
            <a:off x="5932613" y="914389"/>
            <a:ext cx="3706695" cy="2550084"/>
            <a:chOff x="4388650" y="2224200"/>
            <a:chExt cx="1707525" cy="1174775"/>
          </a:xfrm>
        </p:grpSpPr>
        <p:sp>
          <p:nvSpPr>
            <p:cNvPr id="3" name="Google Shape;211;p24">
              <a:extLst>
                <a:ext uri="{FF2B5EF4-FFF2-40B4-BE49-F238E27FC236}">
                  <a16:creationId xmlns:a16="http://schemas.microsoft.com/office/drawing/2014/main" id="{D94A3430-078A-2828-A09A-3363BD07CD71}"/>
                </a:ext>
              </a:extLst>
            </p:cNvPr>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2;p24">
              <a:extLst>
                <a:ext uri="{FF2B5EF4-FFF2-40B4-BE49-F238E27FC236}">
                  <a16:creationId xmlns:a16="http://schemas.microsoft.com/office/drawing/2014/main" id="{654F4CC4-FA50-6E8A-FAD9-3A621DD4F983}"/>
                </a:ext>
              </a:extLst>
            </p:cNvPr>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3;p24">
              <a:extLst>
                <a:ext uri="{FF2B5EF4-FFF2-40B4-BE49-F238E27FC236}">
                  <a16:creationId xmlns:a16="http://schemas.microsoft.com/office/drawing/2014/main" id="{3F8945F8-1332-3D0D-B87B-E84D2BA42FB1}"/>
                </a:ext>
              </a:extLst>
            </p:cNvPr>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4;p24">
              <a:extLst>
                <a:ext uri="{FF2B5EF4-FFF2-40B4-BE49-F238E27FC236}">
                  <a16:creationId xmlns:a16="http://schemas.microsoft.com/office/drawing/2014/main" id="{7775B3BC-0F08-57AA-56DB-9FF21B0CEEDD}"/>
                </a:ext>
              </a:extLst>
            </p:cNvPr>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5;p24">
              <a:extLst>
                <a:ext uri="{FF2B5EF4-FFF2-40B4-BE49-F238E27FC236}">
                  <a16:creationId xmlns:a16="http://schemas.microsoft.com/office/drawing/2014/main" id="{F16E235D-AF18-2C0D-F96F-4679BD50792F}"/>
                </a:ext>
              </a:extLst>
            </p:cNvPr>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6;p24">
              <a:extLst>
                <a:ext uri="{FF2B5EF4-FFF2-40B4-BE49-F238E27FC236}">
                  <a16:creationId xmlns:a16="http://schemas.microsoft.com/office/drawing/2014/main" id="{EBA9C969-5638-9BE2-0618-BB4ADF2FA1F0}"/>
                </a:ext>
              </a:extLst>
            </p:cNvPr>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7;p24">
              <a:extLst>
                <a:ext uri="{FF2B5EF4-FFF2-40B4-BE49-F238E27FC236}">
                  <a16:creationId xmlns:a16="http://schemas.microsoft.com/office/drawing/2014/main" id="{12301C6C-49E2-C70D-FD09-7119DDD99E39}"/>
                </a:ext>
              </a:extLst>
            </p:cNvPr>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8;p24">
              <a:extLst>
                <a:ext uri="{FF2B5EF4-FFF2-40B4-BE49-F238E27FC236}">
                  <a16:creationId xmlns:a16="http://schemas.microsoft.com/office/drawing/2014/main" id="{7A4F8BB7-FEA9-2B50-E5A0-7BAEF4A00721}"/>
                </a:ext>
              </a:extLst>
            </p:cNvPr>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9;p24">
              <a:extLst>
                <a:ext uri="{FF2B5EF4-FFF2-40B4-BE49-F238E27FC236}">
                  <a16:creationId xmlns:a16="http://schemas.microsoft.com/office/drawing/2014/main" id="{E371C40C-DDFE-C403-27E1-3E15A0F1CC97}"/>
                </a:ext>
              </a:extLst>
            </p:cNvPr>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0;p24">
              <a:extLst>
                <a:ext uri="{FF2B5EF4-FFF2-40B4-BE49-F238E27FC236}">
                  <a16:creationId xmlns:a16="http://schemas.microsoft.com/office/drawing/2014/main" id="{62727524-B0F4-F8FA-2AA9-CE947F71E95B}"/>
                </a:ext>
              </a:extLst>
            </p:cNvPr>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1;p24">
              <a:extLst>
                <a:ext uri="{FF2B5EF4-FFF2-40B4-BE49-F238E27FC236}">
                  <a16:creationId xmlns:a16="http://schemas.microsoft.com/office/drawing/2014/main" id="{ABCB83DD-8C5D-ABFA-9D39-8B61F18E9B30}"/>
                </a:ext>
              </a:extLst>
            </p:cNvPr>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p24">
              <a:extLst>
                <a:ext uri="{FF2B5EF4-FFF2-40B4-BE49-F238E27FC236}">
                  <a16:creationId xmlns:a16="http://schemas.microsoft.com/office/drawing/2014/main" id="{EEFDC43C-1683-9533-B9F7-9F6EEC6305C1}"/>
                </a:ext>
              </a:extLst>
            </p:cNvPr>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p24">
              <a:extLst>
                <a:ext uri="{FF2B5EF4-FFF2-40B4-BE49-F238E27FC236}">
                  <a16:creationId xmlns:a16="http://schemas.microsoft.com/office/drawing/2014/main" id="{4C103FC4-54B3-2F5E-7BD4-DF7E541D4942}"/>
                </a:ext>
              </a:extLst>
            </p:cNvPr>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4;p24">
              <a:extLst>
                <a:ext uri="{FF2B5EF4-FFF2-40B4-BE49-F238E27FC236}">
                  <a16:creationId xmlns:a16="http://schemas.microsoft.com/office/drawing/2014/main" id="{45A0CA43-4807-EE07-DC8E-5BBF09DCBB88}"/>
                </a:ext>
              </a:extLst>
            </p:cNvPr>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5;p24">
              <a:extLst>
                <a:ext uri="{FF2B5EF4-FFF2-40B4-BE49-F238E27FC236}">
                  <a16:creationId xmlns:a16="http://schemas.microsoft.com/office/drawing/2014/main" id="{B036134B-42E7-5AA1-3089-172A58F9E6DD}"/>
                </a:ext>
              </a:extLst>
            </p:cNvPr>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6;p24">
              <a:extLst>
                <a:ext uri="{FF2B5EF4-FFF2-40B4-BE49-F238E27FC236}">
                  <a16:creationId xmlns:a16="http://schemas.microsoft.com/office/drawing/2014/main" id="{CBB3E976-1AB1-381F-D554-FC8A920E1015}"/>
                </a:ext>
              </a:extLst>
            </p:cNvPr>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7;p24">
              <a:extLst>
                <a:ext uri="{FF2B5EF4-FFF2-40B4-BE49-F238E27FC236}">
                  <a16:creationId xmlns:a16="http://schemas.microsoft.com/office/drawing/2014/main" id="{5CEB6DE2-1082-083A-5D81-B75EC22F7DC3}"/>
                </a:ext>
              </a:extLst>
            </p:cNvPr>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8;p24">
              <a:extLst>
                <a:ext uri="{FF2B5EF4-FFF2-40B4-BE49-F238E27FC236}">
                  <a16:creationId xmlns:a16="http://schemas.microsoft.com/office/drawing/2014/main" id="{39D29B14-71E4-8D71-1BCE-CD748786FA4E}"/>
                </a:ext>
              </a:extLst>
            </p:cNvPr>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p24">
              <a:extLst>
                <a:ext uri="{FF2B5EF4-FFF2-40B4-BE49-F238E27FC236}">
                  <a16:creationId xmlns:a16="http://schemas.microsoft.com/office/drawing/2014/main" id="{C70F4F1F-0037-76FF-7E58-FA74C8737FE0}"/>
                </a:ext>
              </a:extLst>
            </p:cNvPr>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0;p24">
              <a:extLst>
                <a:ext uri="{FF2B5EF4-FFF2-40B4-BE49-F238E27FC236}">
                  <a16:creationId xmlns:a16="http://schemas.microsoft.com/office/drawing/2014/main" id="{EBD86CEB-B295-8C43-7E79-F778EE720D5E}"/>
                </a:ext>
              </a:extLst>
            </p:cNvPr>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p24">
              <a:extLst>
                <a:ext uri="{FF2B5EF4-FFF2-40B4-BE49-F238E27FC236}">
                  <a16:creationId xmlns:a16="http://schemas.microsoft.com/office/drawing/2014/main" id="{36026076-A13C-8C8C-8663-9767708AEE65}"/>
                </a:ext>
              </a:extLst>
            </p:cNvPr>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p24">
              <a:extLst>
                <a:ext uri="{FF2B5EF4-FFF2-40B4-BE49-F238E27FC236}">
                  <a16:creationId xmlns:a16="http://schemas.microsoft.com/office/drawing/2014/main" id="{CA7DD309-F493-ED90-8E2D-B8DA093BAA9A}"/>
                </a:ext>
              </a:extLst>
            </p:cNvPr>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3;p24">
              <a:extLst>
                <a:ext uri="{FF2B5EF4-FFF2-40B4-BE49-F238E27FC236}">
                  <a16:creationId xmlns:a16="http://schemas.microsoft.com/office/drawing/2014/main" id="{CDDEACDE-CDD9-40B2-F019-2645257F5E21}"/>
                </a:ext>
              </a:extLst>
            </p:cNvPr>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4;p24">
              <a:extLst>
                <a:ext uri="{FF2B5EF4-FFF2-40B4-BE49-F238E27FC236}">
                  <a16:creationId xmlns:a16="http://schemas.microsoft.com/office/drawing/2014/main" id="{090E617D-1564-339C-3757-EF573AE4C70B}"/>
                </a:ext>
              </a:extLst>
            </p:cNvPr>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5;p24">
              <a:extLst>
                <a:ext uri="{FF2B5EF4-FFF2-40B4-BE49-F238E27FC236}">
                  <a16:creationId xmlns:a16="http://schemas.microsoft.com/office/drawing/2014/main" id="{A7D8798F-F97E-D261-B396-28E18F774A9C}"/>
                </a:ext>
              </a:extLst>
            </p:cNvPr>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p24">
              <a:extLst>
                <a:ext uri="{FF2B5EF4-FFF2-40B4-BE49-F238E27FC236}">
                  <a16:creationId xmlns:a16="http://schemas.microsoft.com/office/drawing/2014/main" id="{27B96A79-4EAD-6439-1C29-788258DAE02B}"/>
                </a:ext>
              </a:extLst>
            </p:cNvPr>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7;p24">
              <a:extLst>
                <a:ext uri="{FF2B5EF4-FFF2-40B4-BE49-F238E27FC236}">
                  <a16:creationId xmlns:a16="http://schemas.microsoft.com/office/drawing/2014/main" id="{1E3A13F6-80F4-7198-0BCC-3096F12D7172}"/>
                </a:ext>
              </a:extLst>
            </p:cNvPr>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p24">
              <a:extLst>
                <a:ext uri="{FF2B5EF4-FFF2-40B4-BE49-F238E27FC236}">
                  <a16:creationId xmlns:a16="http://schemas.microsoft.com/office/drawing/2014/main" id="{3283C098-E47F-67A7-6DD8-0E9AFB8DCE3C}"/>
                </a:ext>
              </a:extLst>
            </p:cNvPr>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9;p24">
              <a:extLst>
                <a:ext uri="{FF2B5EF4-FFF2-40B4-BE49-F238E27FC236}">
                  <a16:creationId xmlns:a16="http://schemas.microsoft.com/office/drawing/2014/main" id="{ABDD5FF2-D22D-97B4-0EAA-CBB24EF65DC0}"/>
                </a:ext>
              </a:extLst>
            </p:cNvPr>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0;p24">
              <a:extLst>
                <a:ext uri="{FF2B5EF4-FFF2-40B4-BE49-F238E27FC236}">
                  <a16:creationId xmlns:a16="http://schemas.microsoft.com/office/drawing/2014/main" id="{C16F64A1-42E5-6B5E-6B6D-5FC25E3C9050}"/>
                </a:ext>
              </a:extLst>
            </p:cNvPr>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1;p24">
              <a:extLst>
                <a:ext uri="{FF2B5EF4-FFF2-40B4-BE49-F238E27FC236}">
                  <a16:creationId xmlns:a16="http://schemas.microsoft.com/office/drawing/2014/main" id="{CF9C584B-F989-5C6C-4339-64CFC7908AFE}"/>
                </a:ext>
              </a:extLst>
            </p:cNvPr>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4">
              <a:extLst>
                <a:ext uri="{FF2B5EF4-FFF2-40B4-BE49-F238E27FC236}">
                  <a16:creationId xmlns:a16="http://schemas.microsoft.com/office/drawing/2014/main" id="{8E7468DB-96A5-D28A-FFFC-1AE5B73BA3D5}"/>
                </a:ext>
              </a:extLst>
            </p:cNvPr>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p24">
              <a:extLst>
                <a:ext uri="{FF2B5EF4-FFF2-40B4-BE49-F238E27FC236}">
                  <a16:creationId xmlns:a16="http://schemas.microsoft.com/office/drawing/2014/main" id="{4298B290-B396-0712-25EF-5ECC20B34442}"/>
                </a:ext>
              </a:extLst>
            </p:cNvPr>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4;p24">
              <a:extLst>
                <a:ext uri="{FF2B5EF4-FFF2-40B4-BE49-F238E27FC236}">
                  <a16:creationId xmlns:a16="http://schemas.microsoft.com/office/drawing/2014/main" id="{FE0916C3-0E48-88B2-5D77-FF7513CD7CD8}"/>
                </a:ext>
              </a:extLst>
            </p:cNvPr>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5;p24">
              <a:extLst>
                <a:ext uri="{FF2B5EF4-FFF2-40B4-BE49-F238E27FC236}">
                  <a16:creationId xmlns:a16="http://schemas.microsoft.com/office/drawing/2014/main" id="{49C9C039-4839-1D03-CB28-2A3C2163B747}"/>
                </a:ext>
              </a:extLst>
            </p:cNvPr>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p24">
              <a:extLst>
                <a:ext uri="{FF2B5EF4-FFF2-40B4-BE49-F238E27FC236}">
                  <a16:creationId xmlns:a16="http://schemas.microsoft.com/office/drawing/2014/main" id="{CDC326FD-6E9D-1384-035A-1CB9D7AB45AC}"/>
                </a:ext>
              </a:extLst>
            </p:cNvPr>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7;p24">
              <a:extLst>
                <a:ext uri="{FF2B5EF4-FFF2-40B4-BE49-F238E27FC236}">
                  <a16:creationId xmlns:a16="http://schemas.microsoft.com/office/drawing/2014/main" id="{24B8E5B8-B693-2F4F-84B2-CDF1B7CE25A0}"/>
                </a:ext>
              </a:extLst>
            </p:cNvPr>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p24">
              <a:extLst>
                <a:ext uri="{FF2B5EF4-FFF2-40B4-BE49-F238E27FC236}">
                  <a16:creationId xmlns:a16="http://schemas.microsoft.com/office/drawing/2014/main" id="{E41454F5-E0B5-90E4-377D-C05BBF5943E1}"/>
                </a:ext>
              </a:extLst>
            </p:cNvPr>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9;p24">
              <a:extLst>
                <a:ext uri="{FF2B5EF4-FFF2-40B4-BE49-F238E27FC236}">
                  <a16:creationId xmlns:a16="http://schemas.microsoft.com/office/drawing/2014/main" id="{5D01C036-8CE9-D0FC-3EC4-67246294FB17}"/>
                </a:ext>
              </a:extLst>
            </p:cNvPr>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0;p24">
              <a:extLst>
                <a:ext uri="{FF2B5EF4-FFF2-40B4-BE49-F238E27FC236}">
                  <a16:creationId xmlns:a16="http://schemas.microsoft.com/office/drawing/2014/main" id="{4CA75756-AAA2-C8FA-D4AF-B2B9DBCEB1C3}"/>
                </a:ext>
              </a:extLst>
            </p:cNvPr>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1;p24">
              <a:extLst>
                <a:ext uri="{FF2B5EF4-FFF2-40B4-BE49-F238E27FC236}">
                  <a16:creationId xmlns:a16="http://schemas.microsoft.com/office/drawing/2014/main" id="{62171922-D81B-774A-CC7F-F6486DDC1390}"/>
                </a:ext>
              </a:extLst>
            </p:cNvPr>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2;p24">
              <a:extLst>
                <a:ext uri="{FF2B5EF4-FFF2-40B4-BE49-F238E27FC236}">
                  <a16:creationId xmlns:a16="http://schemas.microsoft.com/office/drawing/2014/main" id="{D025119A-9540-987D-2041-021F443CD5E2}"/>
                </a:ext>
              </a:extLst>
            </p:cNvPr>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3;p24">
              <a:extLst>
                <a:ext uri="{FF2B5EF4-FFF2-40B4-BE49-F238E27FC236}">
                  <a16:creationId xmlns:a16="http://schemas.microsoft.com/office/drawing/2014/main" id="{5250987A-78CD-955E-FAB1-8C47553115F4}"/>
                </a:ext>
              </a:extLst>
            </p:cNvPr>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p24">
              <a:extLst>
                <a:ext uri="{FF2B5EF4-FFF2-40B4-BE49-F238E27FC236}">
                  <a16:creationId xmlns:a16="http://schemas.microsoft.com/office/drawing/2014/main" id="{AE1A1A9B-1FAD-32E2-F337-51A8F053A292}"/>
                </a:ext>
              </a:extLst>
            </p:cNvPr>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5;p24">
              <a:extLst>
                <a:ext uri="{FF2B5EF4-FFF2-40B4-BE49-F238E27FC236}">
                  <a16:creationId xmlns:a16="http://schemas.microsoft.com/office/drawing/2014/main" id="{97EA8A80-222C-6428-A8A9-EEE0DF4DFF44}"/>
                </a:ext>
              </a:extLst>
            </p:cNvPr>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6;p24">
              <a:extLst>
                <a:ext uri="{FF2B5EF4-FFF2-40B4-BE49-F238E27FC236}">
                  <a16:creationId xmlns:a16="http://schemas.microsoft.com/office/drawing/2014/main" id="{4E2221E4-BE0C-846F-B188-004B94B6BDD6}"/>
                </a:ext>
              </a:extLst>
            </p:cNvPr>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7;p24">
              <a:extLst>
                <a:ext uri="{FF2B5EF4-FFF2-40B4-BE49-F238E27FC236}">
                  <a16:creationId xmlns:a16="http://schemas.microsoft.com/office/drawing/2014/main" id="{D92A0D79-1319-3E5A-39D3-2A406C4DDED2}"/>
                </a:ext>
              </a:extLst>
            </p:cNvPr>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8;p24">
              <a:extLst>
                <a:ext uri="{FF2B5EF4-FFF2-40B4-BE49-F238E27FC236}">
                  <a16:creationId xmlns:a16="http://schemas.microsoft.com/office/drawing/2014/main" id="{97686368-F3EA-C49F-B396-04474AEB8A25}"/>
                </a:ext>
              </a:extLst>
            </p:cNvPr>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9;p24">
              <a:extLst>
                <a:ext uri="{FF2B5EF4-FFF2-40B4-BE49-F238E27FC236}">
                  <a16:creationId xmlns:a16="http://schemas.microsoft.com/office/drawing/2014/main" id="{DF7A5BD2-17E7-B5D9-D828-27900FF7D9BF}"/>
                </a:ext>
              </a:extLst>
            </p:cNvPr>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0;p24">
              <a:extLst>
                <a:ext uri="{FF2B5EF4-FFF2-40B4-BE49-F238E27FC236}">
                  <a16:creationId xmlns:a16="http://schemas.microsoft.com/office/drawing/2014/main" id="{BBAA26DF-CCA1-3628-AB26-CCD25AACE5DD}"/>
                </a:ext>
              </a:extLst>
            </p:cNvPr>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1;p24">
              <a:extLst>
                <a:ext uri="{FF2B5EF4-FFF2-40B4-BE49-F238E27FC236}">
                  <a16:creationId xmlns:a16="http://schemas.microsoft.com/office/drawing/2014/main" id="{60C5BBF3-2417-6015-7738-E85B002226F5}"/>
                </a:ext>
              </a:extLst>
            </p:cNvPr>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2;p24">
              <a:extLst>
                <a:ext uri="{FF2B5EF4-FFF2-40B4-BE49-F238E27FC236}">
                  <a16:creationId xmlns:a16="http://schemas.microsoft.com/office/drawing/2014/main" id="{E49AE161-AAFC-1581-B8B3-0D3248D9F0AA}"/>
                </a:ext>
              </a:extLst>
            </p:cNvPr>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3;p24">
              <a:extLst>
                <a:ext uri="{FF2B5EF4-FFF2-40B4-BE49-F238E27FC236}">
                  <a16:creationId xmlns:a16="http://schemas.microsoft.com/office/drawing/2014/main" id="{6AB2EA26-0AC5-5520-19C5-7233C1E7DAD4}"/>
                </a:ext>
              </a:extLst>
            </p:cNvPr>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p24">
              <a:extLst>
                <a:ext uri="{FF2B5EF4-FFF2-40B4-BE49-F238E27FC236}">
                  <a16:creationId xmlns:a16="http://schemas.microsoft.com/office/drawing/2014/main" id="{8BCCA973-B398-EA22-0300-11E60314DC97}"/>
                </a:ext>
              </a:extLst>
            </p:cNvPr>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5;p24">
              <a:extLst>
                <a:ext uri="{FF2B5EF4-FFF2-40B4-BE49-F238E27FC236}">
                  <a16:creationId xmlns:a16="http://schemas.microsoft.com/office/drawing/2014/main" id="{63A0C883-7B7F-DAA1-D3D2-FB508FE13A40}"/>
                </a:ext>
              </a:extLst>
            </p:cNvPr>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6;p24">
              <a:extLst>
                <a:ext uri="{FF2B5EF4-FFF2-40B4-BE49-F238E27FC236}">
                  <a16:creationId xmlns:a16="http://schemas.microsoft.com/office/drawing/2014/main" id="{E9B58F15-D3D9-E461-0C00-5F51A1FDE482}"/>
                </a:ext>
              </a:extLst>
            </p:cNvPr>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7;p24">
              <a:extLst>
                <a:ext uri="{FF2B5EF4-FFF2-40B4-BE49-F238E27FC236}">
                  <a16:creationId xmlns:a16="http://schemas.microsoft.com/office/drawing/2014/main" id="{BD5BA9AD-69B8-218E-DBDE-A654258D1802}"/>
                </a:ext>
              </a:extLst>
            </p:cNvPr>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8;p24">
              <a:extLst>
                <a:ext uri="{FF2B5EF4-FFF2-40B4-BE49-F238E27FC236}">
                  <a16:creationId xmlns:a16="http://schemas.microsoft.com/office/drawing/2014/main" id="{548B8DD4-676C-4B1F-9748-E00A2144146D}"/>
                </a:ext>
              </a:extLst>
            </p:cNvPr>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9;p24">
              <a:extLst>
                <a:ext uri="{FF2B5EF4-FFF2-40B4-BE49-F238E27FC236}">
                  <a16:creationId xmlns:a16="http://schemas.microsoft.com/office/drawing/2014/main" id="{7F1F8E58-DD88-E80E-7D7F-B7DE27AFF898}"/>
                </a:ext>
              </a:extLst>
            </p:cNvPr>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0;p24">
              <a:extLst>
                <a:ext uri="{FF2B5EF4-FFF2-40B4-BE49-F238E27FC236}">
                  <a16:creationId xmlns:a16="http://schemas.microsoft.com/office/drawing/2014/main" id="{A96A45C0-92CE-3933-E45C-2A25CE065277}"/>
                </a:ext>
              </a:extLst>
            </p:cNvPr>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1;p24">
              <a:extLst>
                <a:ext uri="{FF2B5EF4-FFF2-40B4-BE49-F238E27FC236}">
                  <a16:creationId xmlns:a16="http://schemas.microsoft.com/office/drawing/2014/main" id="{92DD917A-0395-0AF9-8B35-1F64951F2402}"/>
                </a:ext>
              </a:extLst>
            </p:cNvPr>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72;p24">
              <a:extLst>
                <a:ext uri="{FF2B5EF4-FFF2-40B4-BE49-F238E27FC236}">
                  <a16:creationId xmlns:a16="http://schemas.microsoft.com/office/drawing/2014/main" id="{65C0BFAE-8612-5119-1329-479D0D13AE92}"/>
                </a:ext>
              </a:extLst>
            </p:cNvPr>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73;p24">
              <a:extLst>
                <a:ext uri="{FF2B5EF4-FFF2-40B4-BE49-F238E27FC236}">
                  <a16:creationId xmlns:a16="http://schemas.microsoft.com/office/drawing/2014/main" id="{EE5F0A76-00E3-B5B4-DFCA-A9FF50C567D7}"/>
                </a:ext>
              </a:extLst>
            </p:cNvPr>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74;p24">
              <a:extLst>
                <a:ext uri="{FF2B5EF4-FFF2-40B4-BE49-F238E27FC236}">
                  <a16:creationId xmlns:a16="http://schemas.microsoft.com/office/drawing/2014/main" id="{1A5E0ADE-C46A-DDE4-02F3-CEFBAB8CA167}"/>
                </a:ext>
              </a:extLst>
            </p:cNvPr>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75;p24">
              <a:extLst>
                <a:ext uri="{FF2B5EF4-FFF2-40B4-BE49-F238E27FC236}">
                  <a16:creationId xmlns:a16="http://schemas.microsoft.com/office/drawing/2014/main" id="{20865557-C407-EA87-F627-5D105DA00AA4}"/>
                </a:ext>
              </a:extLst>
            </p:cNvPr>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715100" y="535000"/>
            <a:ext cx="4167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282" name="Google Shape;282;p25"/>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chemeClr val="tx1"/>
                </a:solidFill>
                <a:effectLst/>
                <a:latin typeface="Times New Roman" panose="02020603050405020304" pitchFamily="18" charset="0"/>
                <a:cs typeface="Times New Roman" panose="02020603050405020304" pitchFamily="18" charset="0"/>
              </a:rPr>
              <a:t>The problem addressed in the Election Results Prediction project is the need to predict election outcomes by analyzing tweets dataset using Natural Language Processing (NLP) techniques. With the rise of social media platforms and their significant impact on public opinion, there is a growing demand for real-time insights into public sentiment and the ability to gauge the popularity of political candidates. However, the vast amount of user-generated content on platforms like Twitter poses a challenge in efficiently extracting meaningful insights and accurately predicting election results.</a:t>
            </a:r>
            <a:endParaRPr dirty="0">
              <a:solidFill>
                <a:schemeClr val="tx1"/>
              </a:solidFill>
              <a:latin typeface="Times New Roman" panose="02020603050405020304" pitchFamily="18" charset="0"/>
              <a:cs typeface="Times New Roman" panose="02020603050405020304" pitchFamily="18" charset="0"/>
            </a:endParaRPr>
          </a:p>
        </p:txBody>
      </p:sp>
      <p:grpSp>
        <p:nvGrpSpPr>
          <p:cNvPr id="283" name="Google Shape;283;p25"/>
          <p:cNvGrpSpPr/>
          <p:nvPr/>
        </p:nvGrpSpPr>
        <p:grpSpPr>
          <a:xfrm>
            <a:off x="5201312" y="729700"/>
            <a:ext cx="3303886" cy="3878927"/>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40" name="Google Shape;440;p25"/>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446" name="Google Shape;446;p26"/>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cxnSp>
        <p:nvCxnSpPr>
          <p:cNvPr id="447" name="Google Shape;447;p26"/>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448" name="Google Shape;448;p26"/>
          <p:cNvSpPr/>
          <p:nvPr/>
        </p:nvSpPr>
        <p:spPr>
          <a:xfrm>
            <a:off x="7985199" y="4242500"/>
            <a:ext cx="647997"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(NLP)</a:t>
            </a:r>
            <a:endParaRPr sz="1200" b="1" dirty="0">
              <a:solidFill>
                <a:schemeClr val="accent4"/>
              </a:solidFill>
            </a:endParaRPr>
          </a:p>
        </p:txBody>
      </p:sp>
      <p:grpSp>
        <p:nvGrpSpPr>
          <p:cNvPr id="2" name="Google Shape;210;p24">
            <a:extLst>
              <a:ext uri="{FF2B5EF4-FFF2-40B4-BE49-F238E27FC236}">
                <a16:creationId xmlns:a16="http://schemas.microsoft.com/office/drawing/2014/main" id="{43F7F27A-C0BE-D39D-6734-BB91D9F55841}"/>
              </a:ext>
            </a:extLst>
          </p:cNvPr>
          <p:cNvGrpSpPr/>
          <p:nvPr/>
        </p:nvGrpSpPr>
        <p:grpSpPr>
          <a:xfrm flipH="1">
            <a:off x="5932613" y="914389"/>
            <a:ext cx="3706695" cy="2550084"/>
            <a:chOff x="4388650" y="2224200"/>
            <a:chExt cx="1707525" cy="1174775"/>
          </a:xfrm>
        </p:grpSpPr>
        <p:sp>
          <p:nvSpPr>
            <p:cNvPr id="3" name="Google Shape;211;p24">
              <a:extLst>
                <a:ext uri="{FF2B5EF4-FFF2-40B4-BE49-F238E27FC236}">
                  <a16:creationId xmlns:a16="http://schemas.microsoft.com/office/drawing/2014/main" id="{C83CF61E-57AC-C261-3B3D-7CBEA8C3D91C}"/>
                </a:ext>
              </a:extLst>
            </p:cNvPr>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2;p24">
              <a:extLst>
                <a:ext uri="{FF2B5EF4-FFF2-40B4-BE49-F238E27FC236}">
                  <a16:creationId xmlns:a16="http://schemas.microsoft.com/office/drawing/2014/main" id="{AAD6D3D4-5B7A-D0DB-77E3-EC979562FE42}"/>
                </a:ext>
              </a:extLst>
            </p:cNvPr>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3;p24">
              <a:extLst>
                <a:ext uri="{FF2B5EF4-FFF2-40B4-BE49-F238E27FC236}">
                  <a16:creationId xmlns:a16="http://schemas.microsoft.com/office/drawing/2014/main" id="{5E44FC8C-15CD-3669-6ACA-08C02C0B0DD2}"/>
                </a:ext>
              </a:extLst>
            </p:cNvPr>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4;p24">
              <a:extLst>
                <a:ext uri="{FF2B5EF4-FFF2-40B4-BE49-F238E27FC236}">
                  <a16:creationId xmlns:a16="http://schemas.microsoft.com/office/drawing/2014/main" id="{525A9843-1297-01C5-5B68-8EFB55E696A1}"/>
                </a:ext>
              </a:extLst>
            </p:cNvPr>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5;p24">
              <a:extLst>
                <a:ext uri="{FF2B5EF4-FFF2-40B4-BE49-F238E27FC236}">
                  <a16:creationId xmlns:a16="http://schemas.microsoft.com/office/drawing/2014/main" id="{CACCD358-CCAA-3C96-D925-10421AB8D268}"/>
                </a:ext>
              </a:extLst>
            </p:cNvPr>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6;p24">
              <a:extLst>
                <a:ext uri="{FF2B5EF4-FFF2-40B4-BE49-F238E27FC236}">
                  <a16:creationId xmlns:a16="http://schemas.microsoft.com/office/drawing/2014/main" id="{09A282B4-7A60-D3A8-FBA6-F05B76865C03}"/>
                </a:ext>
              </a:extLst>
            </p:cNvPr>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7;p24">
              <a:extLst>
                <a:ext uri="{FF2B5EF4-FFF2-40B4-BE49-F238E27FC236}">
                  <a16:creationId xmlns:a16="http://schemas.microsoft.com/office/drawing/2014/main" id="{F3649AFB-A4E5-B912-57D9-1FF01140B811}"/>
                </a:ext>
              </a:extLst>
            </p:cNvPr>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8;p24">
              <a:extLst>
                <a:ext uri="{FF2B5EF4-FFF2-40B4-BE49-F238E27FC236}">
                  <a16:creationId xmlns:a16="http://schemas.microsoft.com/office/drawing/2014/main" id="{47535FD3-C8B5-2FAA-0DE2-A5637F6B63AA}"/>
                </a:ext>
              </a:extLst>
            </p:cNvPr>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9;p24">
              <a:extLst>
                <a:ext uri="{FF2B5EF4-FFF2-40B4-BE49-F238E27FC236}">
                  <a16:creationId xmlns:a16="http://schemas.microsoft.com/office/drawing/2014/main" id="{A91798EC-4EFB-ECDF-613D-129BED3F98F5}"/>
                </a:ext>
              </a:extLst>
            </p:cNvPr>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0;p24">
              <a:extLst>
                <a:ext uri="{FF2B5EF4-FFF2-40B4-BE49-F238E27FC236}">
                  <a16:creationId xmlns:a16="http://schemas.microsoft.com/office/drawing/2014/main" id="{2A768223-58DF-41A7-65EF-A2E84019762F}"/>
                </a:ext>
              </a:extLst>
            </p:cNvPr>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1;p24">
              <a:extLst>
                <a:ext uri="{FF2B5EF4-FFF2-40B4-BE49-F238E27FC236}">
                  <a16:creationId xmlns:a16="http://schemas.microsoft.com/office/drawing/2014/main" id="{88DA0D00-ACC7-7AAA-2923-1EA220EDF08A}"/>
                </a:ext>
              </a:extLst>
            </p:cNvPr>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p24">
              <a:extLst>
                <a:ext uri="{FF2B5EF4-FFF2-40B4-BE49-F238E27FC236}">
                  <a16:creationId xmlns:a16="http://schemas.microsoft.com/office/drawing/2014/main" id="{0F93C7C0-48ED-AEE3-4AD7-BD81453B5FDC}"/>
                </a:ext>
              </a:extLst>
            </p:cNvPr>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p24">
              <a:extLst>
                <a:ext uri="{FF2B5EF4-FFF2-40B4-BE49-F238E27FC236}">
                  <a16:creationId xmlns:a16="http://schemas.microsoft.com/office/drawing/2014/main" id="{44887424-EBED-E002-8103-D55E7EB160CD}"/>
                </a:ext>
              </a:extLst>
            </p:cNvPr>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4;p24">
              <a:extLst>
                <a:ext uri="{FF2B5EF4-FFF2-40B4-BE49-F238E27FC236}">
                  <a16:creationId xmlns:a16="http://schemas.microsoft.com/office/drawing/2014/main" id="{0783FAAD-7D7B-2D60-3B1E-2EAA6F779738}"/>
                </a:ext>
              </a:extLst>
            </p:cNvPr>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5;p24">
              <a:extLst>
                <a:ext uri="{FF2B5EF4-FFF2-40B4-BE49-F238E27FC236}">
                  <a16:creationId xmlns:a16="http://schemas.microsoft.com/office/drawing/2014/main" id="{D0A5FD86-87AA-CECA-DFD9-1744184A39CA}"/>
                </a:ext>
              </a:extLst>
            </p:cNvPr>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6;p24">
              <a:extLst>
                <a:ext uri="{FF2B5EF4-FFF2-40B4-BE49-F238E27FC236}">
                  <a16:creationId xmlns:a16="http://schemas.microsoft.com/office/drawing/2014/main" id="{333A71BF-A3B8-A94C-88FA-24EEFA8E1760}"/>
                </a:ext>
              </a:extLst>
            </p:cNvPr>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7;p24">
              <a:extLst>
                <a:ext uri="{FF2B5EF4-FFF2-40B4-BE49-F238E27FC236}">
                  <a16:creationId xmlns:a16="http://schemas.microsoft.com/office/drawing/2014/main" id="{D87853BF-8192-5810-F04B-D18520B96D22}"/>
                </a:ext>
              </a:extLst>
            </p:cNvPr>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8;p24">
              <a:extLst>
                <a:ext uri="{FF2B5EF4-FFF2-40B4-BE49-F238E27FC236}">
                  <a16:creationId xmlns:a16="http://schemas.microsoft.com/office/drawing/2014/main" id="{71D5DC31-AFA5-C701-D44B-E182F9A4A42A}"/>
                </a:ext>
              </a:extLst>
            </p:cNvPr>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p24">
              <a:extLst>
                <a:ext uri="{FF2B5EF4-FFF2-40B4-BE49-F238E27FC236}">
                  <a16:creationId xmlns:a16="http://schemas.microsoft.com/office/drawing/2014/main" id="{B47CF6FD-A69F-0A52-3AA4-924FA7B56A48}"/>
                </a:ext>
              </a:extLst>
            </p:cNvPr>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0;p24">
              <a:extLst>
                <a:ext uri="{FF2B5EF4-FFF2-40B4-BE49-F238E27FC236}">
                  <a16:creationId xmlns:a16="http://schemas.microsoft.com/office/drawing/2014/main" id="{2DC41151-668D-6F13-9BE5-D53659B82E8D}"/>
                </a:ext>
              </a:extLst>
            </p:cNvPr>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p24">
              <a:extLst>
                <a:ext uri="{FF2B5EF4-FFF2-40B4-BE49-F238E27FC236}">
                  <a16:creationId xmlns:a16="http://schemas.microsoft.com/office/drawing/2014/main" id="{B6E4CC4F-A761-BCEE-A400-B032CF4F2B8E}"/>
                </a:ext>
              </a:extLst>
            </p:cNvPr>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p24">
              <a:extLst>
                <a:ext uri="{FF2B5EF4-FFF2-40B4-BE49-F238E27FC236}">
                  <a16:creationId xmlns:a16="http://schemas.microsoft.com/office/drawing/2014/main" id="{1DE1A772-A656-7E7D-F5E6-C9AD140F388A}"/>
                </a:ext>
              </a:extLst>
            </p:cNvPr>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3;p24">
              <a:extLst>
                <a:ext uri="{FF2B5EF4-FFF2-40B4-BE49-F238E27FC236}">
                  <a16:creationId xmlns:a16="http://schemas.microsoft.com/office/drawing/2014/main" id="{A1B94A4E-B245-F940-8B95-0ABD0A412D77}"/>
                </a:ext>
              </a:extLst>
            </p:cNvPr>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4;p24">
              <a:extLst>
                <a:ext uri="{FF2B5EF4-FFF2-40B4-BE49-F238E27FC236}">
                  <a16:creationId xmlns:a16="http://schemas.microsoft.com/office/drawing/2014/main" id="{E98AF9C8-CD3F-2216-8C00-57E33FEEFBC7}"/>
                </a:ext>
              </a:extLst>
            </p:cNvPr>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5;p24">
              <a:extLst>
                <a:ext uri="{FF2B5EF4-FFF2-40B4-BE49-F238E27FC236}">
                  <a16:creationId xmlns:a16="http://schemas.microsoft.com/office/drawing/2014/main" id="{983C54DB-3288-A372-FD9B-E3A75C49FB28}"/>
                </a:ext>
              </a:extLst>
            </p:cNvPr>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p24">
              <a:extLst>
                <a:ext uri="{FF2B5EF4-FFF2-40B4-BE49-F238E27FC236}">
                  <a16:creationId xmlns:a16="http://schemas.microsoft.com/office/drawing/2014/main" id="{3CE01496-72C2-4EA7-C870-EF0662D7ADA4}"/>
                </a:ext>
              </a:extLst>
            </p:cNvPr>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7;p24">
              <a:extLst>
                <a:ext uri="{FF2B5EF4-FFF2-40B4-BE49-F238E27FC236}">
                  <a16:creationId xmlns:a16="http://schemas.microsoft.com/office/drawing/2014/main" id="{3DA407C8-2DC4-AAAF-90ED-F682F5B317CE}"/>
                </a:ext>
              </a:extLst>
            </p:cNvPr>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p24">
              <a:extLst>
                <a:ext uri="{FF2B5EF4-FFF2-40B4-BE49-F238E27FC236}">
                  <a16:creationId xmlns:a16="http://schemas.microsoft.com/office/drawing/2014/main" id="{F9CFB7C6-8A0E-ACB6-19CA-40A859074A77}"/>
                </a:ext>
              </a:extLst>
            </p:cNvPr>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9;p24">
              <a:extLst>
                <a:ext uri="{FF2B5EF4-FFF2-40B4-BE49-F238E27FC236}">
                  <a16:creationId xmlns:a16="http://schemas.microsoft.com/office/drawing/2014/main" id="{12155C20-CFF2-E3EC-E910-568256487240}"/>
                </a:ext>
              </a:extLst>
            </p:cNvPr>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0;p24">
              <a:extLst>
                <a:ext uri="{FF2B5EF4-FFF2-40B4-BE49-F238E27FC236}">
                  <a16:creationId xmlns:a16="http://schemas.microsoft.com/office/drawing/2014/main" id="{490C06D3-44F6-B0F9-F6E6-D04DBDCF17C3}"/>
                </a:ext>
              </a:extLst>
            </p:cNvPr>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1;p24">
              <a:extLst>
                <a:ext uri="{FF2B5EF4-FFF2-40B4-BE49-F238E27FC236}">
                  <a16:creationId xmlns:a16="http://schemas.microsoft.com/office/drawing/2014/main" id="{08EB8EAB-F9CF-0BEA-92F9-C677CCE4F05D}"/>
                </a:ext>
              </a:extLst>
            </p:cNvPr>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4">
              <a:extLst>
                <a:ext uri="{FF2B5EF4-FFF2-40B4-BE49-F238E27FC236}">
                  <a16:creationId xmlns:a16="http://schemas.microsoft.com/office/drawing/2014/main" id="{FB4B399A-FF97-CF07-72FF-C57A0354B81A}"/>
                </a:ext>
              </a:extLst>
            </p:cNvPr>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p24">
              <a:extLst>
                <a:ext uri="{FF2B5EF4-FFF2-40B4-BE49-F238E27FC236}">
                  <a16:creationId xmlns:a16="http://schemas.microsoft.com/office/drawing/2014/main" id="{526829F3-877A-BD22-9F39-920AD9C484FA}"/>
                </a:ext>
              </a:extLst>
            </p:cNvPr>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4;p24">
              <a:extLst>
                <a:ext uri="{FF2B5EF4-FFF2-40B4-BE49-F238E27FC236}">
                  <a16:creationId xmlns:a16="http://schemas.microsoft.com/office/drawing/2014/main" id="{92FBF2FE-79E3-4C57-0414-725E03263DD6}"/>
                </a:ext>
              </a:extLst>
            </p:cNvPr>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5;p24">
              <a:extLst>
                <a:ext uri="{FF2B5EF4-FFF2-40B4-BE49-F238E27FC236}">
                  <a16:creationId xmlns:a16="http://schemas.microsoft.com/office/drawing/2014/main" id="{D68AD53E-4156-C01F-4974-4DABE0982450}"/>
                </a:ext>
              </a:extLst>
            </p:cNvPr>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p24">
              <a:extLst>
                <a:ext uri="{FF2B5EF4-FFF2-40B4-BE49-F238E27FC236}">
                  <a16:creationId xmlns:a16="http://schemas.microsoft.com/office/drawing/2014/main" id="{9F6E9596-E10A-AFDC-A9C1-79196FE6A29C}"/>
                </a:ext>
              </a:extLst>
            </p:cNvPr>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7;p24">
              <a:extLst>
                <a:ext uri="{FF2B5EF4-FFF2-40B4-BE49-F238E27FC236}">
                  <a16:creationId xmlns:a16="http://schemas.microsoft.com/office/drawing/2014/main" id="{A53BD593-5290-70CF-5AA4-4D7AC936C45E}"/>
                </a:ext>
              </a:extLst>
            </p:cNvPr>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p24">
              <a:extLst>
                <a:ext uri="{FF2B5EF4-FFF2-40B4-BE49-F238E27FC236}">
                  <a16:creationId xmlns:a16="http://schemas.microsoft.com/office/drawing/2014/main" id="{71D72B53-ED07-EAEB-D867-D1FB8E437A62}"/>
                </a:ext>
              </a:extLst>
            </p:cNvPr>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9;p24">
              <a:extLst>
                <a:ext uri="{FF2B5EF4-FFF2-40B4-BE49-F238E27FC236}">
                  <a16:creationId xmlns:a16="http://schemas.microsoft.com/office/drawing/2014/main" id="{9B77D3D4-03A1-5F87-25A1-35146D0B8C47}"/>
                </a:ext>
              </a:extLst>
            </p:cNvPr>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0;p24">
              <a:extLst>
                <a:ext uri="{FF2B5EF4-FFF2-40B4-BE49-F238E27FC236}">
                  <a16:creationId xmlns:a16="http://schemas.microsoft.com/office/drawing/2014/main" id="{06781098-318D-D34D-96DB-9D8FF914D663}"/>
                </a:ext>
              </a:extLst>
            </p:cNvPr>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1;p24">
              <a:extLst>
                <a:ext uri="{FF2B5EF4-FFF2-40B4-BE49-F238E27FC236}">
                  <a16:creationId xmlns:a16="http://schemas.microsoft.com/office/drawing/2014/main" id="{6193C3C7-0242-7523-239E-CA8EC38CA9AC}"/>
                </a:ext>
              </a:extLst>
            </p:cNvPr>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2;p24">
              <a:extLst>
                <a:ext uri="{FF2B5EF4-FFF2-40B4-BE49-F238E27FC236}">
                  <a16:creationId xmlns:a16="http://schemas.microsoft.com/office/drawing/2014/main" id="{4C231D04-56F5-CF1C-4090-AE260FDEF676}"/>
                </a:ext>
              </a:extLst>
            </p:cNvPr>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3;p24">
              <a:extLst>
                <a:ext uri="{FF2B5EF4-FFF2-40B4-BE49-F238E27FC236}">
                  <a16:creationId xmlns:a16="http://schemas.microsoft.com/office/drawing/2014/main" id="{BFB57E7A-0F54-FAE1-AF60-1CCBB2EE3110}"/>
                </a:ext>
              </a:extLst>
            </p:cNvPr>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p24">
              <a:extLst>
                <a:ext uri="{FF2B5EF4-FFF2-40B4-BE49-F238E27FC236}">
                  <a16:creationId xmlns:a16="http://schemas.microsoft.com/office/drawing/2014/main" id="{5E403366-208F-132A-85D1-347AEE30B63D}"/>
                </a:ext>
              </a:extLst>
            </p:cNvPr>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5;p24">
              <a:extLst>
                <a:ext uri="{FF2B5EF4-FFF2-40B4-BE49-F238E27FC236}">
                  <a16:creationId xmlns:a16="http://schemas.microsoft.com/office/drawing/2014/main" id="{EEF40D66-4910-AD99-B397-90A66005D602}"/>
                </a:ext>
              </a:extLst>
            </p:cNvPr>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6;p24">
              <a:extLst>
                <a:ext uri="{FF2B5EF4-FFF2-40B4-BE49-F238E27FC236}">
                  <a16:creationId xmlns:a16="http://schemas.microsoft.com/office/drawing/2014/main" id="{BF9ED265-F38A-3B83-1674-519962938AB2}"/>
                </a:ext>
              </a:extLst>
            </p:cNvPr>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7;p24">
              <a:extLst>
                <a:ext uri="{FF2B5EF4-FFF2-40B4-BE49-F238E27FC236}">
                  <a16:creationId xmlns:a16="http://schemas.microsoft.com/office/drawing/2014/main" id="{72E71513-7CE7-B21A-6F7E-732AB2314363}"/>
                </a:ext>
              </a:extLst>
            </p:cNvPr>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8;p24">
              <a:extLst>
                <a:ext uri="{FF2B5EF4-FFF2-40B4-BE49-F238E27FC236}">
                  <a16:creationId xmlns:a16="http://schemas.microsoft.com/office/drawing/2014/main" id="{8A87E97C-DCCE-6CDF-7829-B9F0D3F651D0}"/>
                </a:ext>
              </a:extLst>
            </p:cNvPr>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9;p24">
              <a:extLst>
                <a:ext uri="{FF2B5EF4-FFF2-40B4-BE49-F238E27FC236}">
                  <a16:creationId xmlns:a16="http://schemas.microsoft.com/office/drawing/2014/main" id="{031DC7FE-F4D3-32A2-ED57-EF727748051B}"/>
                </a:ext>
              </a:extLst>
            </p:cNvPr>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0;p24">
              <a:extLst>
                <a:ext uri="{FF2B5EF4-FFF2-40B4-BE49-F238E27FC236}">
                  <a16:creationId xmlns:a16="http://schemas.microsoft.com/office/drawing/2014/main" id="{B8D18B98-E51A-3C6E-2E1B-D12A02070F05}"/>
                </a:ext>
              </a:extLst>
            </p:cNvPr>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1;p24">
              <a:extLst>
                <a:ext uri="{FF2B5EF4-FFF2-40B4-BE49-F238E27FC236}">
                  <a16:creationId xmlns:a16="http://schemas.microsoft.com/office/drawing/2014/main" id="{92149891-276D-8282-C635-360021974460}"/>
                </a:ext>
              </a:extLst>
            </p:cNvPr>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2;p24">
              <a:extLst>
                <a:ext uri="{FF2B5EF4-FFF2-40B4-BE49-F238E27FC236}">
                  <a16:creationId xmlns:a16="http://schemas.microsoft.com/office/drawing/2014/main" id="{A04D95B8-363B-55E2-981F-8FABE3C12398}"/>
                </a:ext>
              </a:extLst>
            </p:cNvPr>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3;p24">
              <a:extLst>
                <a:ext uri="{FF2B5EF4-FFF2-40B4-BE49-F238E27FC236}">
                  <a16:creationId xmlns:a16="http://schemas.microsoft.com/office/drawing/2014/main" id="{156D9A98-118A-75A7-DFAC-4D105822D9A2}"/>
                </a:ext>
              </a:extLst>
            </p:cNvPr>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p24">
              <a:extLst>
                <a:ext uri="{FF2B5EF4-FFF2-40B4-BE49-F238E27FC236}">
                  <a16:creationId xmlns:a16="http://schemas.microsoft.com/office/drawing/2014/main" id="{7BFEE91F-9898-6434-079C-B968BF323996}"/>
                </a:ext>
              </a:extLst>
            </p:cNvPr>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5;p24">
              <a:extLst>
                <a:ext uri="{FF2B5EF4-FFF2-40B4-BE49-F238E27FC236}">
                  <a16:creationId xmlns:a16="http://schemas.microsoft.com/office/drawing/2014/main" id="{93F14210-EBD5-A269-91BC-73EC988B74A1}"/>
                </a:ext>
              </a:extLst>
            </p:cNvPr>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6;p24">
              <a:extLst>
                <a:ext uri="{FF2B5EF4-FFF2-40B4-BE49-F238E27FC236}">
                  <a16:creationId xmlns:a16="http://schemas.microsoft.com/office/drawing/2014/main" id="{41FA5E96-5FA0-59FC-07CA-AB6BC7F5C417}"/>
                </a:ext>
              </a:extLst>
            </p:cNvPr>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7;p24">
              <a:extLst>
                <a:ext uri="{FF2B5EF4-FFF2-40B4-BE49-F238E27FC236}">
                  <a16:creationId xmlns:a16="http://schemas.microsoft.com/office/drawing/2014/main" id="{82A09ACF-BAE2-10B0-3635-0A9203B9291B}"/>
                </a:ext>
              </a:extLst>
            </p:cNvPr>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8;p24">
              <a:extLst>
                <a:ext uri="{FF2B5EF4-FFF2-40B4-BE49-F238E27FC236}">
                  <a16:creationId xmlns:a16="http://schemas.microsoft.com/office/drawing/2014/main" id="{3A069AD9-55EC-022B-EECE-6D34AC641435}"/>
                </a:ext>
              </a:extLst>
            </p:cNvPr>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9;p24">
              <a:extLst>
                <a:ext uri="{FF2B5EF4-FFF2-40B4-BE49-F238E27FC236}">
                  <a16:creationId xmlns:a16="http://schemas.microsoft.com/office/drawing/2014/main" id="{9734C489-6759-5E00-9F78-9E7EDDDC76EC}"/>
                </a:ext>
              </a:extLst>
            </p:cNvPr>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0;p24">
              <a:extLst>
                <a:ext uri="{FF2B5EF4-FFF2-40B4-BE49-F238E27FC236}">
                  <a16:creationId xmlns:a16="http://schemas.microsoft.com/office/drawing/2014/main" id="{94559CC5-D0A7-81E2-8570-5CF0686027EE}"/>
                </a:ext>
              </a:extLst>
            </p:cNvPr>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1;p24">
              <a:extLst>
                <a:ext uri="{FF2B5EF4-FFF2-40B4-BE49-F238E27FC236}">
                  <a16:creationId xmlns:a16="http://schemas.microsoft.com/office/drawing/2014/main" id="{E41A563B-32F1-3FBB-5A1D-6C19A4CB1D8D}"/>
                </a:ext>
              </a:extLst>
            </p:cNvPr>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72;p24">
              <a:extLst>
                <a:ext uri="{FF2B5EF4-FFF2-40B4-BE49-F238E27FC236}">
                  <a16:creationId xmlns:a16="http://schemas.microsoft.com/office/drawing/2014/main" id="{9C020022-59F3-C273-7708-148F1304D541}"/>
                </a:ext>
              </a:extLst>
            </p:cNvPr>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73;p24">
              <a:extLst>
                <a:ext uri="{FF2B5EF4-FFF2-40B4-BE49-F238E27FC236}">
                  <a16:creationId xmlns:a16="http://schemas.microsoft.com/office/drawing/2014/main" id="{6448A3E7-69B7-339A-10A6-069607EF9BE0}"/>
                </a:ext>
              </a:extLst>
            </p:cNvPr>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74;p24">
              <a:extLst>
                <a:ext uri="{FF2B5EF4-FFF2-40B4-BE49-F238E27FC236}">
                  <a16:creationId xmlns:a16="http://schemas.microsoft.com/office/drawing/2014/main" id="{F0E01E82-BB90-217A-8404-D391E08784DD}"/>
                </a:ext>
              </a:extLst>
            </p:cNvPr>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75;p24">
              <a:extLst>
                <a:ext uri="{FF2B5EF4-FFF2-40B4-BE49-F238E27FC236}">
                  <a16:creationId xmlns:a16="http://schemas.microsoft.com/office/drawing/2014/main" id="{B62DD62D-042A-62D9-1D70-1A01F24D0200}"/>
                </a:ext>
              </a:extLst>
            </p:cNvPr>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454" name="Google Shape;454;p2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The main objectives of this project are as follows: </a:t>
            </a:r>
          </a:p>
          <a:p>
            <a:pPr marL="285750" indent="-285750" algn="just"/>
            <a:r>
              <a:rPr lang="en-US" dirty="0">
                <a:latin typeface="Times New Roman" panose="02020603050405020304" pitchFamily="18" charset="0"/>
                <a:cs typeface="Times New Roman" panose="02020603050405020304" pitchFamily="18" charset="0"/>
              </a:rPr>
              <a:t>Collect a large dataset of tweets related to the election.</a:t>
            </a:r>
          </a:p>
          <a:p>
            <a:pPr marL="285750" indent="-285750" algn="just"/>
            <a:r>
              <a:rPr lang="en-US" dirty="0">
                <a:latin typeface="Times New Roman" panose="02020603050405020304" pitchFamily="18" charset="0"/>
                <a:cs typeface="Times New Roman" panose="02020603050405020304" pitchFamily="18" charset="0"/>
              </a:rPr>
              <a:t>Pre-process the dataset by removing noise, handling text normalization, and feature extraction.</a:t>
            </a:r>
          </a:p>
          <a:p>
            <a:pPr marL="285750" indent="-285750" algn="just"/>
            <a:r>
              <a:rPr lang="en-US" dirty="0">
                <a:latin typeface="Times New Roman" panose="02020603050405020304" pitchFamily="18" charset="0"/>
                <a:cs typeface="Times New Roman" panose="02020603050405020304" pitchFamily="18" charset="0"/>
              </a:rPr>
              <a:t>Train a machine learning model using the pre-processed data to classify tweets into sentiment categories (positive, negative, neutral). </a:t>
            </a:r>
          </a:p>
          <a:p>
            <a:pPr marL="285750" indent="-285750" algn="just"/>
            <a:r>
              <a:rPr lang="en-US" dirty="0">
                <a:latin typeface="Times New Roman" panose="02020603050405020304" pitchFamily="18" charset="0"/>
                <a:cs typeface="Times New Roman" panose="02020603050405020304" pitchFamily="18" charset="0"/>
              </a:rPr>
              <a:t>Analyze the classified tweets to understand public sentiment towards candidates.</a:t>
            </a:r>
          </a:p>
          <a:p>
            <a:pPr marL="285750" indent="-285750" algn="just"/>
            <a:r>
              <a:rPr lang="en-US" dirty="0">
                <a:latin typeface="Times New Roman" panose="02020603050405020304" pitchFamily="18" charset="0"/>
                <a:cs typeface="Times New Roman" panose="02020603050405020304" pitchFamily="18" charset="0"/>
              </a:rPr>
              <a:t>Utilize the sentiment analysis results to predict election outcomes.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System Architecture</a:t>
            </a:r>
            <a:endParaRPr dirty="0">
              <a:latin typeface="Times New Roman" panose="02020603050405020304" pitchFamily="18" charset="0"/>
              <a:cs typeface="Times New Roman" panose="02020603050405020304" pitchFamily="18" charset="0"/>
            </a:endParaRPr>
          </a:p>
        </p:txBody>
      </p:sp>
      <p:sp>
        <p:nvSpPr>
          <p:cNvPr id="470" name="Google Shape;470;p29"/>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Tahoma" panose="020B0604030504040204" pitchFamily="34" charset="0"/>
                <a:cs typeface="Times New Roman" panose="02020603050405020304" pitchFamily="18" charset="0"/>
              </a:rPr>
              <a:t>03</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471" name="Google Shape;471;p29"/>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Google Shape;448;p26">
            <a:extLst>
              <a:ext uri="{FF2B5EF4-FFF2-40B4-BE49-F238E27FC236}">
                <a16:creationId xmlns:a16="http://schemas.microsoft.com/office/drawing/2014/main" id="{E20927F6-4E65-C41C-B819-D30D7ADECE00}"/>
              </a:ext>
            </a:extLst>
          </p:cNvPr>
          <p:cNvSpPr/>
          <p:nvPr/>
        </p:nvSpPr>
        <p:spPr>
          <a:xfrm>
            <a:off x="7985199" y="4242500"/>
            <a:ext cx="647997"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(NLP)</a:t>
            </a:r>
            <a:endParaRPr sz="1200" b="1" dirty="0">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7" name="Picture 6">
            <a:extLst>
              <a:ext uri="{FF2B5EF4-FFF2-40B4-BE49-F238E27FC236}">
                <a16:creationId xmlns:a16="http://schemas.microsoft.com/office/drawing/2014/main" id="{D7FE3102-407F-D51F-770E-3FF8178AF679}"/>
              </a:ext>
            </a:extLst>
          </p:cNvPr>
          <p:cNvPicPr>
            <a:picLocks noChangeAspect="1"/>
          </p:cNvPicPr>
          <p:nvPr/>
        </p:nvPicPr>
        <p:blipFill rotWithShape="1">
          <a:blip r:embed="rId3"/>
          <a:srcRect l="32825" t="35012" r="34733" b="8533"/>
          <a:stretch/>
        </p:blipFill>
        <p:spPr>
          <a:xfrm>
            <a:off x="1835780" y="118660"/>
            <a:ext cx="4990809" cy="4885124"/>
          </a:xfrm>
          <a:prstGeom prst="rect">
            <a:avLst/>
          </a:prstGeom>
        </p:spPr>
      </p:pic>
    </p:spTree>
    <p:extLst>
      <p:ext uri="{BB962C8B-B14F-4D97-AF65-F5344CB8AC3E}">
        <p14:creationId xmlns:p14="http://schemas.microsoft.com/office/powerpoint/2010/main" val="390168506"/>
      </p:ext>
    </p:extLst>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383</Words>
  <Application>Microsoft Office PowerPoint</Application>
  <PresentationFormat>On-screen Show (16:9)</PresentationFormat>
  <Paragraphs>54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Golos Text</vt:lpstr>
      <vt:lpstr>Golos Text Medium</vt:lpstr>
      <vt:lpstr>Bebas Neue</vt:lpstr>
      <vt:lpstr>Arial</vt:lpstr>
      <vt:lpstr>Artificial Intelligence by Slidesgo</vt:lpstr>
      <vt:lpstr>Mini-Project Election Results Prediction by analyzing Tweets Dataset</vt:lpstr>
      <vt:lpstr>PowerPoint Presentation</vt:lpstr>
      <vt:lpstr>01</vt:lpstr>
      <vt:lpstr>Problem  Statement</vt:lpstr>
      <vt:lpstr>Problem Statement</vt:lpstr>
      <vt:lpstr>Objectives</vt:lpstr>
      <vt:lpstr>Objectives</vt:lpstr>
      <vt:lpstr>System Architecture</vt:lpstr>
      <vt:lpstr>PowerPoint Presentation</vt:lpstr>
      <vt:lpstr>Implementation &amp; Results</vt:lpstr>
      <vt:lpstr>Software Requirement</vt:lpstr>
      <vt:lpstr>Results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Election Results Prediction by analyzing Tweets</dc:title>
  <dc:creator>Shubhu</dc:creator>
  <cp:lastModifiedBy>Shubham Kunjir</cp:lastModifiedBy>
  <cp:revision>30</cp:revision>
  <dcterms:modified xsi:type="dcterms:W3CDTF">2023-05-24T17:42:14Z</dcterms:modified>
</cp:coreProperties>
</file>