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1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  <a:srgbClr val="29A3FF"/>
    <a:srgbClr val="0996FF"/>
    <a:srgbClr val="53B5FF"/>
    <a:srgbClr val="6B90B2"/>
    <a:srgbClr val="199CFF"/>
    <a:srgbClr val="008AF2"/>
    <a:srgbClr val="33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7F932-E0A2-4592-91C7-42A59A28558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CADE7BE-A8D5-4382-B6DA-C4D60B482649}">
      <dgm:prSet phldrT="[Text]"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DESIGN</a:t>
          </a:r>
          <a:endParaRPr lang="en-IN" sz="1100" b="1" dirty="0"/>
        </a:p>
      </dgm:t>
    </dgm:pt>
    <dgm:pt modelId="{FD71D3BC-7572-4513-9F23-AA1CA3555A63}" type="parTrans" cxnId="{2A0F23D3-B6BD-41B3-BA67-84FE02DE367D}">
      <dgm:prSet/>
      <dgm:spPr/>
      <dgm:t>
        <a:bodyPr/>
        <a:lstStyle/>
        <a:p>
          <a:endParaRPr lang="en-IN"/>
        </a:p>
      </dgm:t>
    </dgm:pt>
    <dgm:pt modelId="{BA93B0D4-F294-4D10-B3F8-10B220BDDB01}" type="sibTrans" cxnId="{2A0F23D3-B6BD-41B3-BA67-84FE02DE367D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77499F4D-D8E3-41A7-9D0B-88904B5B094D}">
      <dgm:prSet phldrT="[Text]"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CODING</a:t>
          </a:r>
          <a:r>
            <a:rPr lang="en-US" sz="1100" dirty="0"/>
            <a:t> &amp; </a:t>
          </a:r>
          <a:r>
            <a:rPr lang="en-US" sz="1100" b="1" dirty="0"/>
            <a:t>IMPLEMENTATION</a:t>
          </a:r>
          <a:endParaRPr lang="en-IN" sz="1100" b="1" dirty="0"/>
        </a:p>
      </dgm:t>
    </dgm:pt>
    <dgm:pt modelId="{E7859D04-4241-46AD-BC11-D97874D814F2}" type="parTrans" cxnId="{2A9D9E7A-09CC-4ECC-9A65-BFEFC125165E}">
      <dgm:prSet/>
      <dgm:spPr/>
      <dgm:t>
        <a:bodyPr/>
        <a:lstStyle/>
        <a:p>
          <a:endParaRPr lang="en-IN"/>
        </a:p>
      </dgm:t>
    </dgm:pt>
    <dgm:pt modelId="{694E7483-F6E5-4650-A919-E7D56D423E82}" type="sibTrans" cxnId="{2A9D9E7A-09CC-4ECC-9A65-BFEFC125165E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A1C7B255-658E-4E18-BB35-B02D77B9EAC6}">
      <dgm:prSet phldrT="[Text]"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TESTING</a:t>
          </a:r>
          <a:endParaRPr lang="en-IN" sz="1100" b="1" dirty="0"/>
        </a:p>
      </dgm:t>
    </dgm:pt>
    <dgm:pt modelId="{17AD9766-FDEA-4290-A6EE-B86713F9A33D}" type="parTrans" cxnId="{42D67882-82F5-41C8-8C99-FA73814AE76D}">
      <dgm:prSet/>
      <dgm:spPr/>
      <dgm:t>
        <a:bodyPr/>
        <a:lstStyle/>
        <a:p>
          <a:endParaRPr lang="en-IN"/>
        </a:p>
      </dgm:t>
    </dgm:pt>
    <dgm:pt modelId="{4B2937FD-3BDD-486B-832D-D971FD2E4120}" type="sibTrans" cxnId="{42D67882-82F5-41C8-8C99-FA73814AE76D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5857EB2A-390C-4F49-A909-87F80B4BF93A}">
      <dgm:prSet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DEPLOYMENT</a:t>
          </a:r>
          <a:endParaRPr lang="en-IN" sz="1100" b="1" dirty="0"/>
        </a:p>
      </dgm:t>
    </dgm:pt>
    <dgm:pt modelId="{824EDA91-D309-4CF6-92A4-D026F83B71EE}" type="parTrans" cxnId="{657FA78D-4871-4C2F-8985-F67BF4BFD8AB}">
      <dgm:prSet/>
      <dgm:spPr/>
      <dgm:t>
        <a:bodyPr/>
        <a:lstStyle/>
        <a:p>
          <a:endParaRPr lang="en-IN"/>
        </a:p>
      </dgm:t>
    </dgm:pt>
    <dgm:pt modelId="{754BBF77-0DB2-4633-8528-70618152553C}" type="sibTrans" cxnId="{657FA78D-4871-4C2F-8985-F67BF4BFD8AB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B0D5640D-6833-4708-9FFC-B1A49862EBC5}">
      <dgm:prSet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MAINTENANCE</a:t>
          </a:r>
          <a:endParaRPr lang="en-IN" sz="1100" b="1" dirty="0"/>
        </a:p>
      </dgm:t>
    </dgm:pt>
    <dgm:pt modelId="{50CDA347-4F1B-41FD-9D4F-C414F229A423}" type="parTrans" cxnId="{9ABEC447-A84F-48DB-A5EA-DA337ED8CAE9}">
      <dgm:prSet/>
      <dgm:spPr/>
      <dgm:t>
        <a:bodyPr/>
        <a:lstStyle/>
        <a:p>
          <a:endParaRPr lang="en-IN"/>
        </a:p>
      </dgm:t>
    </dgm:pt>
    <dgm:pt modelId="{77CE18A6-A26E-4BA7-9D6D-C7A38FDE2C23}" type="sibTrans" cxnId="{9ABEC447-A84F-48DB-A5EA-DA337ED8CAE9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A414F16C-F6AB-4694-9B17-EABCF415BD60}">
      <dgm:prSet phldrT="[Text]" custT="1"/>
      <dgm:spPr>
        <a:solidFill>
          <a:srgbClr val="0D97FF"/>
        </a:solidFill>
      </dgm:spPr>
      <dgm:t>
        <a:bodyPr/>
        <a:lstStyle/>
        <a:p>
          <a:r>
            <a:rPr lang="en-US" sz="1100" b="1" dirty="0"/>
            <a:t>PLANNING</a:t>
          </a:r>
          <a:endParaRPr lang="en-IN" sz="1100" b="1" dirty="0"/>
        </a:p>
      </dgm:t>
    </dgm:pt>
    <dgm:pt modelId="{885A4264-1BD2-4C74-B582-30E662F5981D}" type="sibTrans" cxnId="{EE27B6EF-7B40-40F1-A75B-5DA56736A590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D5AE129F-4832-4A4C-A036-7CC1DA4C26E9}" type="parTrans" cxnId="{EE27B6EF-7B40-40F1-A75B-5DA56736A590}">
      <dgm:prSet/>
      <dgm:spPr/>
      <dgm:t>
        <a:bodyPr/>
        <a:lstStyle/>
        <a:p>
          <a:endParaRPr lang="en-IN"/>
        </a:p>
      </dgm:t>
    </dgm:pt>
    <dgm:pt modelId="{64F8124C-AC60-4953-AF30-4D1B2CDB6D54}">
      <dgm:prSet phldrT="[Text]" custT="1"/>
      <dgm:spPr>
        <a:solidFill>
          <a:srgbClr val="0D97FF"/>
        </a:solidFill>
      </dgm:spPr>
      <dgm:t>
        <a:bodyPr/>
        <a:lstStyle/>
        <a:p>
          <a:r>
            <a:rPr lang="en-US" sz="1100" b="1" dirty="0">
              <a:effectLst/>
            </a:rPr>
            <a:t>REQUIREMENT</a:t>
          </a:r>
          <a:endParaRPr lang="en-IN" sz="1100" b="1" dirty="0">
            <a:effectLst/>
          </a:endParaRPr>
        </a:p>
      </dgm:t>
    </dgm:pt>
    <dgm:pt modelId="{6AD0550C-7757-4D56-BC66-327278D804FF}" type="sibTrans" cxnId="{F7FFEE07-C679-4A79-B2A9-44791D0D32B3}">
      <dgm:prSet custT="1"/>
      <dgm:spPr>
        <a:solidFill>
          <a:srgbClr val="0D97FF"/>
        </a:solidFill>
      </dgm:spPr>
      <dgm:t>
        <a:bodyPr/>
        <a:lstStyle/>
        <a:p>
          <a:endParaRPr lang="en-IN" sz="1100"/>
        </a:p>
      </dgm:t>
    </dgm:pt>
    <dgm:pt modelId="{DBD85372-8FBB-42A7-A398-6E6A2E3A3757}" type="parTrans" cxnId="{F7FFEE07-C679-4A79-B2A9-44791D0D32B3}">
      <dgm:prSet/>
      <dgm:spPr/>
      <dgm:t>
        <a:bodyPr/>
        <a:lstStyle/>
        <a:p>
          <a:endParaRPr lang="en-IN"/>
        </a:p>
      </dgm:t>
    </dgm:pt>
    <dgm:pt modelId="{96AF30DA-C01D-4572-826B-DFDB9B9F61BE}" type="pres">
      <dgm:prSet presAssocID="{3B17F932-E0A2-4592-91C7-42A59A285584}" presName="cycle" presStyleCnt="0">
        <dgm:presLayoutVars>
          <dgm:dir/>
          <dgm:resizeHandles val="exact"/>
        </dgm:presLayoutVars>
      </dgm:prSet>
      <dgm:spPr/>
    </dgm:pt>
    <dgm:pt modelId="{AB39E350-7E34-4873-8CB6-6AF08F55C1B3}" type="pres">
      <dgm:prSet presAssocID="{A414F16C-F6AB-4694-9B17-EABCF415BD60}" presName="node" presStyleLbl="node1" presStyleIdx="0" presStyleCnt="7">
        <dgm:presLayoutVars>
          <dgm:bulletEnabled val="1"/>
        </dgm:presLayoutVars>
      </dgm:prSet>
      <dgm:spPr/>
    </dgm:pt>
    <dgm:pt modelId="{EDCB1BEF-8393-4F07-95C7-F9435DC9D2CA}" type="pres">
      <dgm:prSet presAssocID="{885A4264-1BD2-4C74-B582-30E662F5981D}" presName="sibTrans" presStyleLbl="sibTrans2D1" presStyleIdx="0" presStyleCnt="7"/>
      <dgm:spPr/>
    </dgm:pt>
    <dgm:pt modelId="{514A53EC-3C48-41BC-B619-6C823C206823}" type="pres">
      <dgm:prSet presAssocID="{885A4264-1BD2-4C74-B582-30E662F5981D}" presName="connectorText" presStyleLbl="sibTrans2D1" presStyleIdx="0" presStyleCnt="7"/>
      <dgm:spPr/>
    </dgm:pt>
    <dgm:pt modelId="{55FCB258-8E20-4BB4-A1CB-04EB4462956A}" type="pres">
      <dgm:prSet presAssocID="{64F8124C-AC60-4953-AF30-4D1B2CDB6D54}" presName="node" presStyleLbl="node1" presStyleIdx="1" presStyleCnt="7" custScaleX="105379" custRadScaleRad="101366" custRadScaleInc="2384">
        <dgm:presLayoutVars>
          <dgm:bulletEnabled val="1"/>
        </dgm:presLayoutVars>
      </dgm:prSet>
      <dgm:spPr/>
    </dgm:pt>
    <dgm:pt modelId="{12A1828F-2109-476A-B623-F97705261A9F}" type="pres">
      <dgm:prSet presAssocID="{6AD0550C-7757-4D56-BC66-327278D804FF}" presName="sibTrans" presStyleLbl="sibTrans2D1" presStyleIdx="1" presStyleCnt="7"/>
      <dgm:spPr/>
    </dgm:pt>
    <dgm:pt modelId="{4C46B85B-EF89-437B-85C8-D9D0E9028921}" type="pres">
      <dgm:prSet presAssocID="{6AD0550C-7757-4D56-BC66-327278D804FF}" presName="connectorText" presStyleLbl="sibTrans2D1" presStyleIdx="1" presStyleCnt="7"/>
      <dgm:spPr/>
    </dgm:pt>
    <dgm:pt modelId="{88734BF6-5DC3-434C-BF48-B304B801A91E}" type="pres">
      <dgm:prSet presAssocID="{3CADE7BE-A8D5-4382-B6DA-C4D60B482649}" presName="node" presStyleLbl="node1" presStyleIdx="2" presStyleCnt="7">
        <dgm:presLayoutVars>
          <dgm:bulletEnabled val="1"/>
        </dgm:presLayoutVars>
      </dgm:prSet>
      <dgm:spPr/>
    </dgm:pt>
    <dgm:pt modelId="{3F30634E-805D-44EE-B8EA-50218EC77AED}" type="pres">
      <dgm:prSet presAssocID="{BA93B0D4-F294-4D10-B3F8-10B220BDDB01}" presName="sibTrans" presStyleLbl="sibTrans2D1" presStyleIdx="2" presStyleCnt="7"/>
      <dgm:spPr/>
    </dgm:pt>
    <dgm:pt modelId="{F760569F-A86D-42E6-8BEC-F6821A601AFB}" type="pres">
      <dgm:prSet presAssocID="{BA93B0D4-F294-4D10-B3F8-10B220BDDB01}" presName="connectorText" presStyleLbl="sibTrans2D1" presStyleIdx="2" presStyleCnt="7"/>
      <dgm:spPr/>
    </dgm:pt>
    <dgm:pt modelId="{48033B44-1102-4E07-92DD-2D3319364876}" type="pres">
      <dgm:prSet presAssocID="{77499F4D-D8E3-41A7-9D0B-88904B5B094D}" presName="node" presStyleLbl="node1" presStyleIdx="3" presStyleCnt="7" custScaleX="111415" custScaleY="108149">
        <dgm:presLayoutVars>
          <dgm:bulletEnabled val="1"/>
        </dgm:presLayoutVars>
      </dgm:prSet>
      <dgm:spPr/>
    </dgm:pt>
    <dgm:pt modelId="{3A33BB9F-E911-44FD-BABF-3B89F67CE207}" type="pres">
      <dgm:prSet presAssocID="{694E7483-F6E5-4650-A919-E7D56D423E82}" presName="sibTrans" presStyleLbl="sibTrans2D1" presStyleIdx="3" presStyleCnt="7"/>
      <dgm:spPr/>
    </dgm:pt>
    <dgm:pt modelId="{1B9F562F-5BD5-4537-8DFB-C38233AA3ED3}" type="pres">
      <dgm:prSet presAssocID="{694E7483-F6E5-4650-A919-E7D56D423E82}" presName="connectorText" presStyleLbl="sibTrans2D1" presStyleIdx="3" presStyleCnt="7"/>
      <dgm:spPr/>
    </dgm:pt>
    <dgm:pt modelId="{410F78F2-629B-4048-B7C8-49EDD39531EE}" type="pres">
      <dgm:prSet presAssocID="{A1C7B255-658E-4E18-BB35-B02D77B9EAC6}" presName="node" presStyleLbl="node1" presStyleIdx="4" presStyleCnt="7">
        <dgm:presLayoutVars>
          <dgm:bulletEnabled val="1"/>
        </dgm:presLayoutVars>
      </dgm:prSet>
      <dgm:spPr/>
    </dgm:pt>
    <dgm:pt modelId="{BF2D47A1-50D1-4205-A283-9B7BB236CC2E}" type="pres">
      <dgm:prSet presAssocID="{4B2937FD-3BDD-486B-832D-D971FD2E4120}" presName="sibTrans" presStyleLbl="sibTrans2D1" presStyleIdx="4" presStyleCnt="7"/>
      <dgm:spPr/>
    </dgm:pt>
    <dgm:pt modelId="{8B11DEA3-307C-416F-9DAF-644D72452404}" type="pres">
      <dgm:prSet presAssocID="{4B2937FD-3BDD-486B-832D-D971FD2E4120}" presName="connectorText" presStyleLbl="sibTrans2D1" presStyleIdx="4" presStyleCnt="7"/>
      <dgm:spPr/>
    </dgm:pt>
    <dgm:pt modelId="{863BDB8B-9623-429F-A93B-6BD686CE8D46}" type="pres">
      <dgm:prSet presAssocID="{5857EB2A-390C-4F49-A909-87F80B4BF93A}" presName="node" presStyleLbl="node1" presStyleIdx="5" presStyleCnt="7">
        <dgm:presLayoutVars>
          <dgm:bulletEnabled val="1"/>
        </dgm:presLayoutVars>
      </dgm:prSet>
      <dgm:spPr/>
    </dgm:pt>
    <dgm:pt modelId="{62F148E5-8413-4C4E-97DF-F8A2594BD3A9}" type="pres">
      <dgm:prSet presAssocID="{754BBF77-0DB2-4633-8528-70618152553C}" presName="sibTrans" presStyleLbl="sibTrans2D1" presStyleIdx="5" presStyleCnt="7"/>
      <dgm:spPr/>
    </dgm:pt>
    <dgm:pt modelId="{6BCE232F-9574-44A8-82BC-90844C1BBA93}" type="pres">
      <dgm:prSet presAssocID="{754BBF77-0DB2-4633-8528-70618152553C}" presName="connectorText" presStyleLbl="sibTrans2D1" presStyleIdx="5" presStyleCnt="7"/>
      <dgm:spPr/>
    </dgm:pt>
    <dgm:pt modelId="{DAC4ECAC-695B-4CD1-9C02-041C0773BAAF}" type="pres">
      <dgm:prSet presAssocID="{B0D5640D-6833-4708-9FFC-B1A49862EBC5}" presName="node" presStyleLbl="node1" presStyleIdx="6" presStyleCnt="7" custScaleX="111859">
        <dgm:presLayoutVars>
          <dgm:bulletEnabled val="1"/>
        </dgm:presLayoutVars>
      </dgm:prSet>
      <dgm:spPr/>
    </dgm:pt>
    <dgm:pt modelId="{F2B23918-AEE4-4A05-B416-C946C69160ED}" type="pres">
      <dgm:prSet presAssocID="{77CE18A6-A26E-4BA7-9D6D-C7A38FDE2C23}" presName="sibTrans" presStyleLbl="sibTrans2D1" presStyleIdx="6" presStyleCnt="7"/>
      <dgm:spPr/>
    </dgm:pt>
    <dgm:pt modelId="{CC3C082A-5FD1-47C3-9C98-D1034B609B65}" type="pres">
      <dgm:prSet presAssocID="{77CE18A6-A26E-4BA7-9D6D-C7A38FDE2C23}" presName="connectorText" presStyleLbl="sibTrans2D1" presStyleIdx="6" presStyleCnt="7"/>
      <dgm:spPr/>
    </dgm:pt>
  </dgm:ptLst>
  <dgm:cxnLst>
    <dgm:cxn modelId="{F7FFEE07-C679-4A79-B2A9-44791D0D32B3}" srcId="{3B17F932-E0A2-4592-91C7-42A59A285584}" destId="{64F8124C-AC60-4953-AF30-4D1B2CDB6D54}" srcOrd="1" destOrd="0" parTransId="{DBD85372-8FBB-42A7-A398-6E6A2E3A3757}" sibTransId="{6AD0550C-7757-4D56-BC66-327278D804FF}"/>
    <dgm:cxn modelId="{BE0C6D19-E866-430C-B251-906B35D00040}" type="presOf" srcId="{694E7483-F6E5-4650-A919-E7D56D423E82}" destId="{1B9F562F-5BD5-4537-8DFB-C38233AA3ED3}" srcOrd="1" destOrd="0" presId="urn:microsoft.com/office/officeart/2005/8/layout/cycle2"/>
    <dgm:cxn modelId="{D5087F26-8283-416A-A31D-47A6CF6C6B19}" type="presOf" srcId="{885A4264-1BD2-4C74-B582-30E662F5981D}" destId="{EDCB1BEF-8393-4F07-95C7-F9435DC9D2CA}" srcOrd="0" destOrd="0" presId="urn:microsoft.com/office/officeart/2005/8/layout/cycle2"/>
    <dgm:cxn modelId="{5ED7C235-DCA0-4492-AF70-F29C3D71B74A}" type="presOf" srcId="{885A4264-1BD2-4C74-B582-30E662F5981D}" destId="{514A53EC-3C48-41BC-B619-6C823C206823}" srcOrd="1" destOrd="0" presId="urn:microsoft.com/office/officeart/2005/8/layout/cycle2"/>
    <dgm:cxn modelId="{16D89D5C-ECBC-4DA3-BA69-8430F7E6E1CF}" type="presOf" srcId="{6AD0550C-7757-4D56-BC66-327278D804FF}" destId="{4C46B85B-EF89-437B-85C8-D9D0E9028921}" srcOrd="1" destOrd="0" presId="urn:microsoft.com/office/officeart/2005/8/layout/cycle2"/>
    <dgm:cxn modelId="{C80E645D-2C86-4686-8013-168B70FF651B}" type="presOf" srcId="{A414F16C-F6AB-4694-9B17-EABCF415BD60}" destId="{AB39E350-7E34-4873-8CB6-6AF08F55C1B3}" srcOrd="0" destOrd="0" presId="urn:microsoft.com/office/officeart/2005/8/layout/cycle2"/>
    <dgm:cxn modelId="{ED25F65F-A3C5-4844-91EC-6C954ED4124E}" type="presOf" srcId="{77CE18A6-A26E-4BA7-9D6D-C7A38FDE2C23}" destId="{F2B23918-AEE4-4A05-B416-C946C69160ED}" srcOrd="0" destOrd="0" presId="urn:microsoft.com/office/officeart/2005/8/layout/cycle2"/>
    <dgm:cxn modelId="{5DA6CC44-9881-4619-9BAD-53BDC8B198D2}" type="presOf" srcId="{754BBF77-0DB2-4633-8528-70618152553C}" destId="{62F148E5-8413-4C4E-97DF-F8A2594BD3A9}" srcOrd="0" destOrd="0" presId="urn:microsoft.com/office/officeart/2005/8/layout/cycle2"/>
    <dgm:cxn modelId="{9ABEC447-A84F-48DB-A5EA-DA337ED8CAE9}" srcId="{3B17F932-E0A2-4592-91C7-42A59A285584}" destId="{B0D5640D-6833-4708-9FFC-B1A49862EBC5}" srcOrd="6" destOrd="0" parTransId="{50CDA347-4F1B-41FD-9D4F-C414F229A423}" sibTransId="{77CE18A6-A26E-4BA7-9D6D-C7A38FDE2C23}"/>
    <dgm:cxn modelId="{20EA8D4A-B0D0-44C4-852D-E6001CF1954D}" type="presOf" srcId="{3CADE7BE-A8D5-4382-B6DA-C4D60B482649}" destId="{88734BF6-5DC3-434C-BF48-B304B801A91E}" srcOrd="0" destOrd="0" presId="urn:microsoft.com/office/officeart/2005/8/layout/cycle2"/>
    <dgm:cxn modelId="{5BC69551-5085-4436-8B61-F7B9A6C87AD2}" type="presOf" srcId="{3B17F932-E0A2-4592-91C7-42A59A285584}" destId="{96AF30DA-C01D-4572-826B-DFDB9B9F61BE}" srcOrd="0" destOrd="0" presId="urn:microsoft.com/office/officeart/2005/8/layout/cycle2"/>
    <dgm:cxn modelId="{C6C8F972-7C4C-4D68-89B8-A7C9EF282627}" type="presOf" srcId="{4B2937FD-3BDD-486B-832D-D971FD2E4120}" destId="{BF2D47A1-50D1-4205-A283-9B7BB236CC2E}" srcOrd="0" destOrd="0" presId="urn:microsoft.com/office/officeart/2005/8/layout/cycle2"/>
    <dgm:cxn modelId="{64602575-2D11-4A92-A5E1-0AF3D8BDEE80}" type="presOf" srcId="{754BBF77-0DB2-4633-8528-70618152553C}" destId="{6BCE232F-9574-44A8-82BC-90844C1BBA93}" srcOrd="1" destOrd="0" presId="urn:microsoft.com/office/officeart/2005/8/layout/cycle2"/>
    <dgm:cxn modelId="{3C32A358-5D7A-4729-BFFC-8813B747BD59}" type="presOf" srcId="{64F8124C-AC60-4953-AF30-4D1B2CDB6D54}" destId="{55FCB258-8E20-4BB4-A1CB-04EB4462956A}" srcOrd="0" destOrd="0" presId="urn:microsoft.com/office/officeart/2005/8/layout/cycle2"/>
    <dgm:cxn modelId="{2A9D9E7A-09CC-4ECC-9A65-BFEFC125165E}" srcId="{3B17F932-E0A2-4592-91C7-42A59A285584}" destId="{77499F4D-D8E3-41A7-9D0B-88904B5B094D}" srcOrd="3" destOrd="0" parTransId="{E7859D04-4241-46AD-BC11-D97874D814F2}" sibTransId="{694E7483-F6E5-4650-A919-E7D56D423E82}"/>
    <dgm:cxn modelId="{797D467D-3D51-48AD-AA83-3A3DD9972FA1}" type="presOf" srcId="{5857EB2A-390C-4F49-A909-87F80B4BF93A}" destId="{863BDB8B-9623-429F-A93B-6BD686CE8D46}" srcOrd="0" destOrd="0" presId="urn:microsoft.com/office/officeart/2005/8/layout/cycle2"/>
    <dgm:cxn modelId="{42D67882-82F5-41C8-8C99-FA73814AE76D}" srcId="{3B17F932-E0A2-4592-91C7-42A59A285584}" destId="{A1C7B255-658E-4E18-BB35-B02D77B9EAC6}" srcOrd="4" destOrd="0" parTransId="{17AD9766-FDEA-4290-A6EE-B86713F9A33D}" sibTransId="{4B2937FD-3BDD-486B-832D-D971FD2E4120}"/>
    <dgm:cxn modelId="{AD0DA98B-4032-4EEA-874A-C8231D07259F}" type="presOf" srcId="{BA93B0D4-F294-4D10-B3F8-10B220BDDB01}" destId="{F760569F-A86D-42E6-8BEC-F6821A601AFB}" srcOrd="1" destOrd="0" presId="urn:microsoft.com/office/officeart/2005/8/layout/cycle2"/>
    <dgm:cxn modelId="{657FA78D-4871-4C2F-8985-F67BF4BFD8AB}" srcId="{3B17F932-E0A2-4592-91C7-42A59A285584}" destId="{5857EB2A-390C-4F49-A909-87F80B4BF93A}" srcOrd="5" destOrd="0" parTransId="{824EDA91-D309-4CF6-92A4-D026F83B71EE}" sibTransId="{754BBF77-0DB2-4633-8528-70618152553C}"/>
    <dgm:cxn modelId="{08DC1F95-6317-497B-8A88-40042BDAE376}" type="presOf" srcId="{B0D5640D-6833-4708-9FFC-B1A49862EBC5}" destId="{DAC4ECAC-695B-4CD1-9C02-041C0773BAAF}" srcOrd="0" destOrd="0" presId="urn:microsoft.com/office/officeart/2005/8/layout/cycle2"/>
    <dgm:cxn modelId="{0D5EED98-157E-49CF-B01F-C8A0C8E74BCC}" type="presOf" srcId="{6AD0550C-7757-4D56-BC66-327278D804FF}" destId="{12A1828F-2109-476A-B623-F97705261A9F}" srcOrd="0" destOrd="0" presId="urn:microsoft.com/office/officeart/2005/8/layout/cycle2"/>
    <dgm:cxn modelId="{16DA14A3-F91A-4919-ABC0-A71138FD3E83}" type="presOf" srcId="{77CE18A6-A26E-4BA7-9D6D-C7A38FDE2C23}" destId="{CC3C082A-5FD1-47C3-9C98-D1034B609B65}" srcOrd="1" destOrd="0" presId="urn:microsoft.com/office/officeart/2005/8/layout/cycle2"/>
    <dgm:cxn modelId="{F3631DA9-4354-4D0D-85E1-3B712CC3C17A}" type="presOf" srcId="{BA93B0D4-F294-4D10-B3F8-10B220BDDB01}" destId="{3F30634E-805D-44EE-B8EA-50218EC77AED}" srcOrd="0" destOrd="0" presId="urn:microsoft.com/office/officeart/2005/8/layout/cycle2"/>
    <dgm:cxn modelId="{713B56B7-EB16-4672-9A81-19962195CEAC}" type="presOf" srcId="{A1C7B255-658E-4E18-BB35-B02D77B9EAC6}" destId="{410F78F2-629B-4048-B7C8-49EDD39531EE}" srcOrd="0" destOrd="0" presId="urn:microsoft.com/office/officeart/2005/8/layout/cycle2"/>
    <dgm:cxn modelId="{DA46DBCE-4427-4A73-B303-E3E414C0AA45}" type="presOf" srcId="{77499F4D-D8E3-41A7-9D0B-88904B5B094D}" destId="{48033B44-1102-4E07-92DD-2D3319364876}" srcOrd="0" destOrd="0" presId="urn:microsoft.com/office/officeart/2005/8/layout/cycle2"/>
    <dgm:cxn modelId="{2A0F23D3-B6BD-41B3-BA67-84FE02DE367D}" srcId="{3B17F932-E0A2-4592-91C7-42A59A285584}" destId="{3CADE7BE-A8D5-4382-B6DA-C4D60B482649}" srcOrd="2" destOrd="0" parTransId="{FD71D3BC-7572-4513-9F23-AA1CA3555A63}" sibTransId="{BA93B0D4-F294-4D10-B3F8-10B220BDDB01}"/>
    <dgm:cxn modelId="{4D6D0EE4-FB51-4943-998C-69E80328C5BA}" type="presOf" srcId="{4B2937FD-3BDD-486B-832D-D971FD2E4120}" destId="{8B11DEA3-307C-416F-9DAF-644D72452404}" srcOrd="1" destOrd="0" presId="urn:microsoft.com/office/officeart/2005/8/layout/cycle2"/>
    <dgm:cxn modelId="{EE27B6EF-7B40-40F1-A75B-5DA56736A590}" srcId="{3B17F932-E0A2-4592-91C7-42A59A285584}" destId="{A414F16C-F6AB-4694-9B17-EABCF415BD60}" srcOrd="0" destOrd="0" parTransId="{D5AE129F-4832-4A4C-A036-7CC1DA4C26E9}" sibTransId="{885A4264-1BD2-4C74-B582-30E662F5981D}"/>
    <dgm:cxn modelId="{E014A9F8-1CC3-4862-A010-2C0AAEFD7BD9}" type="presOf" srcId="{694E7483-F6E5-4650-A919-E7D56D423E82}" destId="{3A33BB9F-E911-44FD-BABF-3B89F67CE207}" srcOrd="0" destOrd="0" presId="urn:microsoft.com/office/officeart/2005/8/layout/cycle2"/>
    <dgm:cxn modelId="{C2D74137-C9C7-4A6B-BFA7-E2714CDCA270}" type="presParOf" srcId="{96AF30DA-C01D-4572-826B-DFDB9B9F61BE}" destId="{AB39E350-7E34-4873-8CB6-6AF08F55C1B3}" srcOrd="0" destOrd="0" presId="urn:microsoft.com/office/officeart/2005/8/layout/cycle2"/>
    <dgm:cxn modelId="{63C79B41-3FDB-43A3-BDA5-EB93FDDCCE4D}" type="presParOf" srcId="{96AF30DA-C01D-4572-826B-DFDB9B9F61BE}" destId="{EDCB1BEF-8393-4F07-95C7-F9435DC9D2CA}" srcOrd="1" destOrd="0" presId="urn:microsoft.com/office/officeart/2005/8/layout/cycle2"/>
    <dgm:cxn modelId="{FA0C0F7A-779B-4430-B5BF-6ADEAE1FCE67}" type="presParOf" srcId="{EDCB1BEF-8393-4F07-95C7-F9435DC9D2CA}" destId="{514A53EC-3C48-41BC-B619-6C823C206823}" srcOrd="0" destOrd="0" presId="urn:microsoft.com/office/officeart/2005/8/layout/cycle2"/>
    <dgm:cxn modelId="{801A0732-CAA6-44C8-9CCE-7D8E1352706B}" type="presParOf" srcId="{96AF30DA-C01D-4572-826B-DFDB9B9F61BE}" destId="{55FCB258-8E20-4BB4-A1CB-04EB4462956A}" srcOrd="2" destOrd="0" presId="urn:microsoft.com/office/officeart/2005/8/layout/cycle2"/>
    <dgm:cxn modelId="{15E7CF4A-8C55-425E-A83B-E51E5EB0062F}" type="presParOf" srcId="{96AF30DA-C01D-4572-826B-DFDB9B9F61BE}" destId="{12A1828F-2109-476A-B623-F97705261A9F}" srcOrd="3" destOrd="0" presId="urn:microsoft.com/office/officeart/2005/8/layout/cycle2"/>
    <dgm:cxn modelId="{33D5834B-F8F7-4124-9904-3FD54B35C3D0}" type="presParOf" srcId="{12A1828F-2109-476A-B623-F97705261A9F}" destId="{4C46B85B-EF89-437B-85C8-D9D0E9028921}" srcOrd="0" destOrd="0" presId="urn:microsoft.com/office/officeart/2005/8/layout/cycle2"/>
    <dgm:cxn modelId="{06C01173-3597-4887-BE6E-9255F0E3C153}" type="presParOf" srcId="{96AF30DA-C01D-4572-826B-DFDB9B9F61BE}" destId="{88734BF6-5DC3-434C-BF48-B304B801A91E}" srcOrd="4" destOrd="0" presId="urn:microsoft.com/office/officeart/2005/8/layout/cycle2"/>
    <dgm:cxn modelId="{5562F14C-15C6-4996-9283-75D0FEDADF0C}" type="presParOf" srcId="{96AF30DA-C01D-4572-826B-DFDB9B9F61BE}" destId="{3F30634E-805D-44EE-B8EA-50218EC77AED}" srcOrd="5" destOrd="0" presId="urn:microsoft.com/office/officeart/2005/8/layout/cycle2"/>
    <dgm:cxn modelId="{4D9D19FC-BF9F-4648-B6F5-DE69253A38AF}" type="presParOf" srcId="{3F30634E-805D-44EE-B8EA-50218EC77AED}" destId="{F760569F-A86D-42E6-8BEC-F6821A601AFB}" srcOrd="0" destOrd="0" presId="urn:microsoft.com/office/officeart/2005/8/layout/cycle2"/>
    <dgm:cxn modelId="{EA1E1BB5-1D26-4F69-AE6B-37AEB73F65A1}" type="presParOf" srcId="{96AF30DA-C01D-4572-826B-DFDB9B9F61BE}" destId="{48033B44-1102-4E07-92DD-2D3319364876}" srcOrd="6" destOrd="0" presId="urn:microsoft.com/office/officeart/2005/8/layout/cycle2"/>
    <dgm:cxn modelId="{3D231F70-3B3A-4DB3-AF43-2C33E6E5A176}" type="presParOf" srcId="{96AF30DA-C01D-4572-826B-DFDB9B9F61BE}" destId="{3A33BB9F-E911-44FD-BABF-3B89F67CE207}" srcOrd="7" destOrd="0" presId="urn:microsoft.com/office/officeart/2005/8/layout/cycle2"/>
    <dgm:cxn modelId="{1C011412-8429-48C8-90BB-A653E6AD95B0}" type="presParOf" srcId="{3A33BB9F-E911-44FD-BABF-3B89F67CE207}" destId="{1B9F562F-5BD5-4537-8DFB-C38233AA3ED3}" srcOrd="0" destOrd="0" presId="urn:microsoft.com/office/officeart/2005/8/layout/cycle2"/>
    <dgm:cxn modelId="{2D671D6C-70EC-4555-9CE5-A2478A5A5177}" type="presParOf" srcId="{96AF30DA-C01D-4572-826B-DFDB9B9F61BE}" destId="{410F78F2-629B-4048-B7C8-49EDD39531EE}" srcOrd="8" destOrd="0" presId="urn:microsoft.com/office/officeart/2005/8/layout/cycle2"/>
    <dgm:cxn modelId="{44E821E5-B29F-4FF6-8995-2D864D273A4D}" type="presParOf" srcId="{96AF30DA-C01D-4572-826B-DFDB9B9F61BE}" destId="{BF2D47A1-50D1-4205-A283-9B7BB236CC2E}" srcOrd="9" destOrd="0" presId="urn:microsoft.com/office/officeart/2005/8/layout/cycle2"/>
    <dgm:cxn modelId="{EC5A0627-0057-4065-B528-C28945D4AC10}" type="presParOf" srcId="{BF2D47A1-50D1-4205-A283-9B7BB236CC2E}" destId="{8B11DEA3-307C-416F-9DAF-644D72452404}" srcOrd="0" destOrd="0" presId="urn:microsoft.com/office/officeart/2005/8/layout/cycle2"/>
    <dgm:cxn modelId="{A1AE7368-C762-4C8E-968D-0A9DC5E15BDE}" type="presParOf" srcId="{96AF30DA-C01D-4572-826B-DFDB9B9F61BE}" destId="{863BDB8B-9623-429F-A93B-6BD686CE8D46}" srcOrd="10" destOrd="0" presId="urn:microsoft.com/office/officeart/2005/8/layout/cycle2"/>
    <dgm:cxn modelId="{8DAC2D6C-23F0-4257-B397-3E7BD1E04D8A}" type="presParOf" srcId="{96AF30DA-C01D-4572-826B-DFDB9B9F61BE}" destId="{62F148E5-8413-4C4E-97DF-F8A2594BD3A9}" srcOrd="11" destOrd="0" presId="urn:microsoft.com/office/officeart/2005/8/layout/cycle2"/>
    <dgm:cxn modelId="{CF52A7F6-FB04-452F-BD1F-31FBFB7E86B6}" type="presParOf" srcId="{62F148E5-8413-4C4E-97DF-F8A2594BD3A9}" destId="{6BCE232F-9574-44A8-82BC-90844C1BBA93}" srcOrd="0" destOrd="0" presId="urn:microsoft.com/office/officeart/2005/8/layout/cycle2"/>
    <dgm:cxn modelId="{EC0A1B91-9F71-44AA-9E10-6311B868A3B4}" type="presParOf" srcId="{96AF30DA-C01D-4572-826B-DFDB9B9F61BE}" destId="{DAC4ECAC-695B-4CD1-9C02-041C0773BAAF}" srcOrd="12" destOrd="0" presId="urn:microsoft.com/office/officeart/2005/8/layout/cycle2"/>
    <dgm:cxn modelId="{7078EB81-58A7-46FF-895F-8768B1CE6996}" type="presParOf" srcId="{96AF30DA-C01D-4572-826B-DFDB9B9F61BE}" destId="{F2B23918-AEE4-4A05-B416-C946C69160ED}" srcOrd="13" destOrd="0" presId="urn:microsoft.com/office/officeart/2005/8/layout/cycle2"/>
    <dgm:cxn modelId="{B4AF4074-2951-4689-81E5-6BB2B55E49FF}" type="presParOf" srcId="{F2B23918-AEE4-4A05-B416-C946C69160ED}" destId="{CC3C082A-5FD1-47C3-9C98-D1034B609B6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9E350-7E34-4873-8CB6-6AF08F55C1B3}">
      <dsp:nvSpPr>
        <dsp:cNvPr id="0" name=""/>
        <dsp:cNvSpPr/>
      </dsp:nvSpPr>
      <dsp:spPr>
        <a:xfrm>
          <a:off x="4781826" y="-23124"/>
          <a:ext cx="1266516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PLANNING</a:t>
          </a:r>
          <a:endParaRPr lang="en-IN" sz="1100" b="1" kern="1200" dirty="0"/>
        </a:p>
      </dsp:txBody>
      <dsp:txXfrm>
        <a:off x="4967303" y="162353"/>
        <a:ext cx="895562" cy="895562"/>
      </dsp:txXfrm>
    </dsp:sp>
    <dsp:sp modelId="{EDCB1BEF-8393-4F07-95C7-F9435DC9D2CA}">
      <dsp:nvSpPr>
        <dsp:cNvPr id="0" name=""/>
        <dsp:cNvSpPr/>
      </dsp:nvSpPr>
      <dsp:spPr>
        <a:xfrm rot="1513481">
          <a:off x="6099350" y="798795"/>
          <a:ext cx="339784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104210" y="862564"/>
        <a:ext cx="237849" cy="256469"/>
      </dsp:txXfrm>
    </dsp:sp>
    <dsp:sp modelId="{55FCB258-8E20-4BB4-A1CB-04EB4462956A}">
      <dsp:nvSpPr>
        <dsp:cNvPr id="0" name=""/>
        <dsp:cNvSpPr/>
      </dsp:nvSpPr>
      <dsp:spPr>
        <a:xfrm>
          <a:off x="6498327" y="801549"/>
          <a:ext cx="1334642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effectLst/>
            </a:rPr>
            <a:t>REQUIREMENT</a:t>
          </a:r>
          <a:endParaRPr lang="en-IN" sz="1100" b="1" kern="1200" dirty="0">
            <a:effectLst/>
          </a:endParaRPr>
        </a:p>
      </dsp:txBody>
      <dsp:txXfrm>
        <a:off x="6693781" y="987026"/>
        <a:ext cx="943734" cy="895562"/>
      </dsp:txXfrm>
    </dsp:sp>
    <dsp:sp modelId="{12A1828F-2109-476A-B623-F97705261A9F}">
      <dsp:nvSpPr>
        <dsp:cNvPr id="0" name=""/>
        <dsp:cNvSpPr/>
      </dsp:nvSpPr>
      <dsp:spPr>
        <a:xfrm rot="4696055">
          <a:off x="7190735" y="2139065"/>
          <a:ext cx="331119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230303" y="2175925"/>
        <a:ext cx="231783" cy="256469"/>
      </dsp:txXfrm>
    </dsp:sp>
    <dsp:sp modelId="{88734BF6-5DC3-434C-BF48-B304B801A91E}">
      <dsp:nvSpPr>
        <dsp:cNvPr id="0" name=""/>
        <dsp:cNvSpPr/>
      </dsp:nvSpPr>
      <dsp:spPr>
        <a:xfrm>
          <a:off x="6917229" y="2654585"/>
          <a:ext cx="1266516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DESIGN</a:t>
          </a:r>
          <a:endParaRPr lang="en-IN" sz="1100" b="1" kern="1200" dirty="0"/>
        </a:p>
      </dsp:txBody>
      <dsp:txXfrm>
        <a:off x="7102706" y="2840062"/>
        <a:ext cx="895562" cy="895562"/>
      </dsp:txXfrm>
    </dsp:sp>
    <dsp:sp modelId="{3F30634E-805D-44EE-B8EA-50218EC77AED}">
      <dsp:nvSpPr>
        <dsp:cNvPr id="0" name=""/>
        <dsp:cNvSpPr/>
      </dsp:nvSpPr>
      <dsp:spPr>
        <a:xfrm rot="7714286">
          <a:off x="6829551" y="3787156"/>
          <a:ext cx="304614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903731" y="3836923"/>
        <a:ext cx="213230" cy="256469"/>
      </dsp:txXfrm>
    </dsp:sp>
    <dsp:sp modelId="{48033B44-1102-4E07-92DD-2D3319364876}">
      <dsp:nvSpPr>
        <dsp:cNvPr id="0" name=""/>
        <dsp:cNvSpPr/>
      </dsp:nvSpPr>
      <dsp:spPr>
        <a:xfrm>
          <a:off x="5659883" y="4088998"/>
          <a:ext cx="1411089" cy="1369724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CODING</a:t>
          </a:r>
          <a:r>
            <a:rPr lang="en-US" sz="1100" kern="1200" dirty="0"/>
            <a:t> &amp; </a:t>
          </a:r>
          <a:r>
            <a:rPr lang="en-US" sz="1100" b="1" kern="1200" dirty="0"/>
            <a:t>IMPLEMENTATION</a:t>
          </a:r>
          <a:endParaRPr lang="en-IN" sz="1100" b="1" kern="1200" dirty="0"/>
        </a:p>
      </dsp:txBody>
      <dsp:txXfrm>
        <a:off x="5866532" y="4289589"/>
        <a:ext cx="997791" cy="968542"/>
      </dsp:txXfrm>
    </dsp:sp>
    <dsp:sp modelId="{3A33BB9F-E911-44FD-BABF-3B89F67CE207}">
      <dsp:nvSpPr>
        <dsp:cNvPr id="0" name=""/>
        <dsp:cNvSpPr/>
      </dsp:nvSpPr>
      <dsp:spPr>
        <a:xfrm rot="10800000">
          <a:off x="5238470" y="4560136"/>
          <a:ext cx="297798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327809" y="4645626"/>
        <a:ext cx="208459" cy="256469"/>
      </dsp:txXfrm>
    </dsp:sp>
    <dsp:sp modelId="{410F78F2-629B-4048-B7C8-49EDD39531EE}">
      <dsp:nvSpPr>
        <dsp:cNvPr id="0" name=""/>
        <dsp:cNvSpPr/>
      </dsp:nvSpPr>
      <dsp:spPr>
        <a:xfrm>
          <a:off x="3831483" y="4140602"/>
          <a:ext cx="1266516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TESTING</a:t>
          </a:r>
          <a:endParaRPr lang="en-IN" sz="1100" b="1" kern="1200" dirty="0"/>
        </a:p>
      </dsp:txBody>
      <dsp:txXfrm>
        <a:off x="4016960" y="4326079"/>
        <a:ext cx="895562" cy="895562"/>
      </dsp:txXfrm>
    </dsp:sp>
    <dsp:sp modelId="{BF2D47A1-50D1-4205-A283-9B7BB236CC2E}">
      <dsp:nvSpPr>
        <dsp:cNvPr id="0" name=""/>
        <dsp:cNvSpPr/>
      </dsp:nvSpPr>
      <dsp:spPr>
        <a:xfrm rot="13885714">
          <a:off x="3710087" y="3824565"/>
          <a:ext cx="336110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791938" y="3949472"/>
        <a:ext cx="235277" cy="256469"/>
      </dsp:txXfrm>
    </dsp:sp>
    <dsp:sp modelId="{863BDB8B-9623-429F-A93B-6BD686CE8D46}">
      <dsp:nvSpPr>
        <dsp:cNvPr id="0" name=""/>
        <dsp:cNvSpPr/>
      </dsp:nvSpPr>
      <dsp:spPr>
        <a:xfrm>
          <a:off x="2646424" y="2654585"/>
          <a:ext cx="1266516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DEPLOYMENT</a:t>
          </a:r>
          <a:endParaRPr lang="en-IN" sz="1100" b="1" kern="1200" dirty="0"/>
        </a:p>
      </dsp:txBody>
      <dsp:txXfrm>
        <a:off x="2831901" y="2840062"/>
        <a:ext cx="895562" cy="895562"/>
      </dsp:txXfrm>
    </dsp:sp>
    <dsp:sp modelId="{62F148E5-8413-4C4E-97DF-F8A2594BD3A9}">
      <dsp:nvSpPr>
        <dsp:cNvPr id="0" name=""/>
        <dsp:cNvSpPr/>
      </dsp:nvSpPr>
      <dsp:spPr>
        <a:xfrm rot="16971429">
          <a:off x="3321480" y="2158376"/>
          <a:ext cx="334429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360482" y="2292773"/>
        <a:ext cx="234100" cy="256469"/>
      </dsp:txXfrm>
    </dsp:sp>
    <dsp:sp modelId="{DAC4ECAC-695B-4CD1-9C02-041C0773BAAF}">
      <dsp:nvSpPr>
        <dsp:cNvPr id="0" name=""/>
        <dsp:cNvSpPr/>
      </dsp:nvSpPr>
      <dsp:spPr>
        <a:xfrm>
          <a:off x="2994268" y="801552"/>
          <a:ext cx="1416712" cy="1266516"/>
        </a:xfrm>
        <a:prstGeom prst="ellipse">
          <a:avLst/>
        </a:prstGeom>
        <a:solidFill>
          <a:srgbClr val="0D97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MAINTENANCE</a:t>
          </a:r>
          <a:endParaRPr lang="en-IN" sz="1100" b="1" kern="1200" dirty="0"/>
        </a:p>
      </dsp:txBody>
      <dsp:txXfrm>
        <a:off x="3201741" y="987029"/>
        <a:ext cx="1001766" cy="895562"/>
      </dsp:txXfrm>
    </dsp:sp>
    <dsp:sp modelId="{F2B23918-AEE4-4A05-B416-C946C69160ED}">
      <dsp:nvSpPr>
        <dsp:cNvPr id="0" name=""/>
        <dsp:cNvSpPr/>
      </dsp:nvSpPr>
      <dsp:spPr>
        <a:xfrm rot="20057143">
          <a:off x="4425180" y="799709"/>
          <a:ext cx="304883" cy="427449"/>
        </a:xfrm>
        <a:prstGeom prst="rightArrow">
          <a:avLst>
            <a:gd name="adj1" fmla="val 60000"/>
            <a:gd name="adj2" fmla="val 50000"/>
          </a:avLst>
        </a:prstGeom>
        <a:solidFill>
          <a:srgbClr val="0D97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429709" y="905042"/>
        <a:ext cx="213418" cy="256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7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7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879827-1141-4EE2-AB00-B7DE1D0D43C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B9973F-6F0B-4965-8B25-46F3891C00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7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AE7-BCDD-302B-7389-5B7C5508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622301"/>
            <a:ext cx="10833099" cy="1117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Software Development Life Cycle (SDLC)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2E22-2C32-2C29-7D5F-B495A722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2247900"/>
            <a:ext cx="10553699" cy="317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SDLC, or Software Development Life Cycle, is like a rulebook for software companies.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It helps them enhance the development process and make better software.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SDLC has seven main steps to create software or hardware.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4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861EEB-0557-BDF1-0A6C-B0B91D8C1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956629"/>
              </p:ext>
            </p:extLst>
          </p:nvPr>
        </p:nvGraphicFramePr>
        <p:xfrm>
          <a:off x="879230" y="876300"/>
          <a:ext cx="10830170" cy="543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99F490-3C2F-9B07-D0AD-A4FAC686A024}"/>
              </a:ext>
            </a:extLst>
          </p:cNvPr>
          <p:cNvSpPr txBox="1"/>
          <p:nvPr/>
        </p:nvSpPr>
        <p:spPr>
          <a:xfrm>
            <a:off x="1549399" y="101600"/>
            <a:ext cx="886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SDLC : 7 Stages Of Software Development Life Cycle</a:t>
            </a:r>
            <a:endParaRPr lang="en-IN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6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39E350-7E34-4873-8CB6-6AF08F55C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CB1BEF-8393-4F07-95C7-F9435DC9D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FCB258-8E20-4BB4-A1CB-04EB4462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A1828F-2109-476A-B623-F9770526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734BF6-5DC3-434C-BF48-B304B801A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30634E-805D-44EE-B8EA-50218EC77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033B44-1102-4E07-92DD-2D3319364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33BB9F-E911-44FD-BABF-3B89F67CE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0F78F2-629B-4048-B7C8-49EDD3953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2D47A1-50D1-4205-A283-9B7BB236C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3BDB8B-9623-429F-A93B-6BD686CE8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F148E5-8413-4C4E-97DF-F8A2594B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C4ECAC-695B-4CD1-9C02-041C0773B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B23918-AEE4-4A05-B416-C946C691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14D35-653C-53AC-D7CD-230E652E22EC}"/>
              </a:ext>
            </a:extLst>
          </p:cNvPr>
          <p:cNvSpPr txBox="1"/>
          <p:nvPr/>
        </p:nvSpPr>
        <p:spPr>
          <a:xfrm>
            <a:off x="879230" y="331288"/>
            <a:ext cx="10550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1. </a:t>
            </a:r>
            <a:r>
              <a:rPr lang="en-US" sz="1600" b="1" u="sng" dirty="0">
                <a:solidFill>
                  <a:srgbClr val="002060"/>
                </a:solidFill>
              </a:rPr>
              <a:t>Planning: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# Set clear goals and decide what needs to be done.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Make a plan and think about any possible challenges.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BC4FF-9D97-D402-4C6A-8996957B14DC}"/>
              </a:ext>
            </a:extLst>
          </p:cNvPr>
          <p:cNvSpPr txBox="1"/>
          <p:nvPr/>
        </p:nvSpPr>
        <p:spPr>
          <a:xfrm>
            <a:off x="879231" y="1185240"/>
            <a:ext cx="9280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2. </a:t>
            </a:r>
            <a:r>
              <a:rPr lang="en-US" sz="1600" b="1" u="sng" dirty="0">
                <a:solidFill>
                  <a:srgbClr val="002060"/>
                </a:solidFill>
              </a:rPr>
              <a:t>Requirement Gathering &amp; Analysis:  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# Understand what the users need the software to do.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Write down all the important features and details.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489C9-3468-0F56-B81D-AE94DB12C22E}"/>
              </a:ext>
            </a:extLst>
          </p:cNvPr>
          <p:cNvSpPr txBox="1"/>
          <p:nvPr/>
        </p:nvSpPr>
        <p:spPr>
          <a:xfrm>
            <a:off x="879231" y="2039331"/>
            <a:ext cx="94136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3. </a:t>
            </a:r>
            <a:r>
              <a:rPr lang="en-US" sz="1600" b="1" u="sng" dirty="0">
                <a:solidFill>
                  <a:srgbClr val="002060"/>
                </a:solidFill>
              </a:rPr>
              <a:t>Design: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Create system architecture and design documents.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Plan out the flow of data and how everything will fit together.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BF195-D6AF-9551-2341-F67C5D4C8C12}"/>
              </a:ext>
            </a:extLst>
          </p:cNvPr>
          <p:cNvSpPr txBox="1"/>
          <p:nvPr/>
        </p:nvSpPr>
        <p:spPr>
          <a:xfrm>
            <a:off x="879231" y="2931765"/>
            <a:ext cx="8393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4. </a:t>
            </a:r>
            <a:r>
              <a:rPr lang="en-US" sz="1600" b="1" u="sng" dirty="0">
                <a:solidFill>
                  <a:srgbClr val="002060"/>
                </a:solidFill>
              </a:rPr>
              <a:t>Coding &amp; Implementation</a:t>
            </a:r>
            <a:r>
              <a:rPr lang="en-US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Develop the software based on design specifications.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Put all the parts together and follow good coding practices.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0484D-6725-863C-D9F1-3C32EF6959C7}"/>
              </a:ext>
            </a:extLst>
          </p:cNvPr>
          <p:cNvSpPr txBox="1"/>
          <p:nvPr/>
        </p:nvSpPr>
        <p:spPr>
          <a:xfrm>
            <a:off x="879231" y="3778268"/>
            <a:ext cx="745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5. </a:t>
            </a:r>
            <a:r>
              <a:rPr lang="en-US" sz="1600" b="1" u="sng" dirty="0">
                <a:solidFill>
                  <a:srgbClr val="002060"/>
                </a:solidFill>
              </a:rPr>
              <a:t>Testing: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# Check the software to make sure it works correctly.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# Fix any problems to ensure everything meets the requirements.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9162FC-1FDA-3432-97F0-4AC477DAD23C}"/>
              </a:ext>
            </a:extLst>
          </p:cNvPr>
          <p:cNvSpPr txBox="1"/>
          <p:nvPr/>
        </p:nvSpPr>
        <p:spPr>
          <a:xfrm>
            <a:off x="879231" y="4639925"/>
            <a:ext cx="75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6. </a:t>
            </a:r>
            <a:r>
              <a:rPr lang="en-US" sz="1600" b="1" u="sng" dirty="0">
                <a:solidFill>
                  <a:srgbClr val="002060"/>
                </a:solidFill>
              </a:rPr>
              <a:t>Deployment: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# Launch the software so users can start using it.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# Train the users and watch for any issues that might come up.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4494F3-3CAB-B6B6-5D62-1AB13E1D0055}"/>
              </a:ext>
            </a:extLst>
          </p:cNvPr>
          <p:cNvSpPr txBox="1"/>
          <p:nvPr/>
        </p:nvSpPr>
        <p:spPr>
          <a:xfrm>
            <a:off x="879231" y="5517088"/>
            <a:ext cx="8147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7. </a:t>
            </a:r>
            <a:r>
              <a:rPr lang="en-US" sz="1600" b="1" u="sng" dirty="0">
                <a:solidFill>
                  <a:srgbClr val="002060"/>
                </a:solidFill>
              </a:rPr>
              <a:t>Maintenance: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# Keep the software running smoothly with updates and fixes.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# Add new features and improve the software over time.</a:t>
            </a:r>
          </a:p>
        </p:txBody>
      </p:sp>
    </p:spTree>
    <p:extLst>
      <p:ext uri="{BB962C8B-B14F-4D97-AF65-F5344CB8AC3E}">
        <p14:creationId xmlns:p14="http://schemas.microsoft.com/office/powerpoint/2010/main" val="6577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138</TotalTime>
  <Words>267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Wingdings</vt:lpstr>
      <vt:lpstr>Retrospect</vt:lpstr>
      <vt:lpstr>Software Development Life Cycle (SDLC)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Kumbhar</dc:creator>
  <cp:lastModifiedBy>Shubham Kumbhar</cp:lastModifiedBy>
  <cp:revision>6</cp:revision>
  <dcterms:created xsi:type="dcterms:W3CDTF">2024-08-11T15:55:11Z</dcterms:created>
  <dcterms:modified xsi:type="dcterms:W3CDTF">2024-08-11T18:13:43Z</dcterms:modified>
</cp:coreProperties>
</file>