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2BB19-CD45-4B83-82D8-597C742D9E66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5B72F6-E372-494A-9ACB-65236EA852A2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gm:t>
    </dgm:pt>
    <dgm:pt modelId="{6D41C9F4-D01A-4769-BC27-E76493FA8195}" type="parTrans" cxnId="{61B64319-5033-49D6-A1DF-9B6F90735133}">
      <dgm:prSet/>
      <dgm:spPr/>
      <dgm:t>
        <a:bodyPr/>
        <a:lstStyle/>
        <a:p>
          <a:endParaRPr lang="en-IN"/>
        </a:p>
      </dgm:t>
    </dgm:pt>
    <dgm:pt modelId="{E71A00F1-F469-4B83-AAB6-8D813811CF32}" type="sibTrans" cxnId="{61B64319-5033-49D6-A1DF-9B6F90735133}">
      <dgm:prSet/>
      <dgm:spPr/>
      <dgm:t>
        <a:bodyPr/>
        <a:lstStyle/>
        <a:p>
          <a:endParaRPr lang="en-IN"/>
        </a:p>
      </dgm:t>
    </dgm:pt>
    <dgm:pt modelId="{DC34A4B3-0FE9-4DF3-BBC8-CD86373EEC0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466FD951-4158-499A-8314-4D3C997C80A5}" type="parTrans" cxnId="{AE2D1136-CBFF-419C-81E9-CDBDD954B86F}">
      <dgm:prSet/>
      <dgm:spPr/>
      <dgm:t>
        <a:bodyPr/>
        <a:lstStyle/>
        <a:p>
          <a:endParaRPr lang="en-IN"/>
        </a:p>
      </dgm:t>
    </dgm:pt>
    <dgm:pt modelId="{08685970-A9B5-41D2-BFD1-7C411AD0A463}" type="sibTrans" cxnId="{AE2D1136-CBFF-419C-81E9-CDBDD954B86F}">
      <dgm:prSet/>
      <dgm:spPr/>
      <dgm:t>
        <a:bodyPr/>
        <a:lstStyle/>
        <a:p>
          <a:endParaRPr lang="en-IN"/>
        </a:p>
      </dgm:t>
    </dgm:pt>
    <dgm:pt modelId="{8BB64BD9-3231-4EB5-8257-A5FBC08C56BA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Research Design</a:t>
          </a:r>
        </a:p>
      </dgm:t>
    </dgm:pt>
    <dgm:pt modelId="{3528F917-1403-497D-B726-671B6259BA91}" type="parTrans" cxnId="{A1094886-3C6D-4C99-9354-26E79DF4B23F}">
      <dgm:prSet/>
      <dgm:spPr/>
      <dgm:t>
        <a:bodyPr/>
        <a:lstStyle/>
        <a:p>
          <a:endParaRPr lang="en-IN"/>
        </a:p>
      </dgm:t>
    </dgm:pt>
    <dgm:pt modelId="{7746DF42-677D-4399-88A3-245A0882746F}" type="sibTrans" cxnId="{A1094886-3C6D-4C99-9354-26E79DF4B23F}">
      <dgm:prSet/>
      <dgm:spPr/>
      <dgm:t>
        <a:bodyPr/>
        <a:lstStyle/>
        <a:p>
          <a:endParaRPr lang="en-IN"/>
        </a:p>
      </dgm:t>
    </dgm:pt>
    <dgm:pt modelId="{C4EB50EB-CAB0-47F6-A8D3-399CB7B9306D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Areas</a:t>
          </a:r>
        </a:p>
      </dgm:t>
    </dgm:pt>
    <dgm:pt modelId="{DB4B7316-81CC-4110-A737-C0A1C8C9DB80}" type="parTrans" cxnId="{45CCA82E-5C27-456C-8FBC-7818A1FB2AB7}">
      <dgm:prSet/>
      <dgm:spPr/>
      <dgm:t>
        <a:bodyPr/>
        <a:lstStyle/>
        <a:p>
          <a:endParaRPr lang="en-IN"/>
        </a:p>
      </dgm:t>
    </dgm:pt>
    <dgm:pt modelId="{3F4575BD-A9A6-4724-9266-FA2ED92F4D70}" type="sibTrans" cxnId="{45CCA82E-5C27-456C-8FBC-7818A1FB2AB7}">
      <dgm:prSet/>
      <dgm:spPr/>
      <dgm:t>
        <a:bodyPr/>
        <a:lstStyle/>
        <a:p>
          <a:endParaRPr lang="en-IN"/>
        </a:p>
      </dgm:t>
    </dgm:pt>
    <dgm:pt modelId="{BCD93FC5-550D-46DF-85F2-6EB88BB3F73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Cost Distribution</a:t>
          </a:r>
        </a:p>
      </dgm:t>
    </dgm:pt>
    <dgm:pt modelId="{14BA5ACD-CF14-46BC-BDB9-8B9B01C2FBB4}" type="parTrans" cxnId="{7B6D604B-57F7-4039-9EE5-0A4896F7789F}">
      <dgm:prSet/>
      <dgm:spPr/>
      <dgm:t>
        <a:bodyPr/>
        <a:lstStyle/>
        <a:p>
          <a:endParaRPr lang="en-IN"/>
        </a:p>
      </dgm:t>
    </dgm:pt>
    <dgm:pt modelId="{93BB14CC-E26E-45A2-B228-9AE611409413}" type="sibTrans" cxnId="{7B6D604B-57F7-4039-9EE5-0A4896F7789F}">
      <dgm:prSet/>
      <dgm:spPr/>
      <dgm:t>
        <a:bodyPr/>
        <a:lstStyle/>
        <a:p>
          <a:endParaRPr lang="en-IN"/>
        </a:p>
      </dgm:t>
    </dgm:pt>
    <dgm:pt modelId="{C161639A-DB3A-4E62-B1A3-16DA41554CCA}" type="pres">
      <dgm:prSet presAssocID="{99A2BB19-CD45-4B83-82D8-597C742D9E66}" presName="linear" presStyleCnt="0">
        <dgm:presLayoutVars>
          <dgm:dir/>
          <dgm:animLvl val="lvl"/>
          <dgm:resizeHandles val="exact"/>
        </dgm:presLayoutVars>
      </dgm:prSet>
      <dgm:spPr/>
    </dgm:pt>
    <dgm:pt modelId="{3A471F81-6D7F-4430-8129-3561CA365E94}" type="pres">
      <dgm:prSet presAssocID="{F25B72F6-E372-494A-9ACB-65236EA852A2}" presName="parentLin" presStyleCnt="0"/>
      <dgm:spPr/>
    </dgm:pt>
    <dgm:pt modelId="{DDE4C621-CE8D-4CF7-9761-C02605DF58D8}" type="pres">
      <dgm:prSet presAssocID="{F25B72F6-E372-494A-9ACB-65236EA852A2}" presName="parentLeftMargin" presStyleLbl="node1" presStyleIdx="0" presStyleCnt="5"/>
      <dgm:spPr/>
    </dgm:pt>
    <dgm:pt modelId="{C620A917-362C-43A9-9B53-B589D83C534A}" type="pres">
      <dgm:prSet presAssocID="{F25B72F6-E372-494A-9ACB-65236EA852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49EEA3-96F7-4B2F-AFEF-74A698858FC2}" type="pres">
      <dgm:prSet presAssocID="{F25B72F6-E372-494A-9ACB-65236EA852A2}" presName="negativeSpace" presStyleCnt="0"/>
      <dgm:spPr/>
    </dgm:pt>
    <dgm:pt modelId="{FCE78632-B45D-42C0-9B10-C29A84173342}" type="pres">
      <dgm:prSet presAssocID="{F25B72F6-E372-494A-9ACB-65236EA852A2}" presName="childText" presStyleLbl="conFgAcc1" presStyleIdx="0" presStyleCnt="5">
        <dgm:presLayoutVars>
          <dgm:bulletEnabled val="1"/>
        </dgm:presLayoutVars>
      </dgm:prSet>
      <dgm:spPr/>
    </dgm:pt>
    <dgm:pt modelId="{15053346-FFD3-470B-BCC4-738C38181F30}" type="pres">
      <dgm:prSet presAssocID="{E71A00F1-F469-4B83-AAB6-8D813811CF32}" presName="spaceBetweenRectangles" presStyleCnt="0"/>
      <dgm:spPr/>
    </dgm:pt>
    <dgm:pt modelId="{6034D4C9-1F1A-4025-9C64-CD4C32F61525}" type="pres">
      <dgm:prSet presAssocID="{DC34A4B3-0FE9-4DF3-BBC8-CD86373EEC09}" presName="parentLin" presStyleCnt="0"/>
      <dgm:spPr/>
    </dgm:pt>
    <dgm:pt modelId="{9034A392-1884-48A3-A07D-29DCF649D8AC}" type="pres">
      <dgm:prSet presAssocID="{DC34A4B3-0FE9-4DF3-BBC8-CD86373EEC09}" presName="parentLeftMargin" presStyleLbl="node1" presStyleIdx="0" presStyleCnt="5"/>
      <dgm:spPr/>
    </dgm:pt>
    <dgm:pt modelId="{AAF86823-7D08-4E00-82CD-0E6F5AD3437E}" type="pres">
      <dgm:prSet presAssocID="{DC34A4B3-0FE9-4DF3-BBC8-CD86373EEC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A209F1-9C6C-4A3C-9EC4-02B2E2F30F97}" type="pres">
      <dgm:prSet presAssocID="{DC34A4B3-0FE9-4DF3-BBC8-CD86373EEC09}" presName="negativeSpace" presStyleCnt="0"/>
      <dgm:spPr/>
    </dgm:pt>
    <dgm:pt modelId="{38462D12-A6E2-4D49-9CFE-882414AF164B}" type="pres">
      <dgm:prSet presAssocID="{DC34A4B3-0FE9-4DF3-BBC8-CD86373EEC09}" presName="childText" presStyleLbl="conFgAcc1" presStyleIdx="1" presStyleCnt="5">
        <dgm:presLayoutVars>
          <dgm:bulletEnabled val="1"/>
        </dgm:presLayoutVars>
      </dgm:prSet>
      <dgm:spPr/>
    </dgm:pt>
    <dgm:pt modelId="{DA36464F-1FFD-406C-B547-1B7437F246AB}" type="pres">
      <dgm:prSet presAssocID="{08685970-A9B5-41D2-BFD1-7C411AD0A463}" presName="spaceBetweenRectangles" presStyleCnt="0"/>
      <dgm:spPr/>
    </dgm:pt>
    <dgm:pt modelId="{92975912-7E89-40C0-A104-45FC246A304B}" type="pres">
      <dgm:prSet presAssocID="{8BB64BD9-3231-4EB5-8257-A5FBC08C56BA}" presName="parentLin" presStyleCnt="0"/>
      <dgm:spPr/>
    </dgm:pt>
    <dgm:pt modelId="{761FC569-DE79-4A6A-A594-72A47001A8EC}" type="pres">
      <dgm:prSet presAssocID="{8BB64BD9-3231-4EB5-8257-A5FBC08C56BA}" presName="parentLeftMargin" presStyleLbl="node1" presStyleIdx="1" presStyleCnt="5"/>
      <dgm:spPr/>
    </dgm:pt>
    <dgm:pt modelId="{912B2653-1639-4787-AE31-35022B4717DB}" type="pres">
      <dgm:prSet presAssocID="{8BB64BD9-3231-4EB5-8257-A5FBC08C56B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8A32D1-DB8C-4F08-9EB4-50786A123D9C}" type="pres">
      <dgm:prSet presAssocID="{8BB64BD9-3231-4EB5-8257-A5FBC08C56BA}" presName="negativeSpace" presStyleCnt="0"/>
      <dgm:spPr/>
    </dgm:pt>
    <dgm:pt modelId="{651B6005-BC75-4F43-B726-BD2FA0D955E0}" type="pres">
      <dgm:prSet presAssocID="{8BB64BD9-3231-4EB5-8257-A5FBC08C56BA}" presName="childText" presStyleLbl="conFgAcc1" presStyleIdx="2" presStyleCnt="5">
        <dgm:presLayoutVars>
          <dgm:bulletEnabled val="1"/>
        </dgm:presLayoutVars>
      </dgm:prSet>
      <dgm:spPr/>
    </dgm:pt>
    <dgm:pt modelId="{8BD9A81E-5100-49CE-9EEF-89AC85B556F9}" type="pres">
      <dgm:prSet presAssocID="{7746DF42-677D-4399-88A3-245A0882746F}" presName="spaceBetweenRectangles" presStyleCnt="0"/>
      <dgm:spPr/>
    </dgm:pt>
    <dgm:pt modelId="{54614706-9132-49F9-BCD1-D50BE82BAEE4}" type="pres">
      <dgm:prSet presAssocID="{C4EB50EB-CAB0-47F6-A8D3-399CB7B9306D}" presName="parentLin" presStyleCnt="0"/>
      <dgm:spPr/>
    </dgm:pt>
    <dgm:pt modelId="{5A90CB6B-79D6-43A7-91C6-2145B98828F9}" type="pres">
      <dgm:prSet presAssocID="{C4EB50EB-CAB0-47F6-A8D3-399CB7B9306D}" presName="parentLeftMargin" presStyleLbl="node1" presStyleIdx="2" presStyleCnt="5"/>
      <dgm:spPr/>
    </dgm:pt>
    <dgm:pt modelId="{0120543B-B5C3-4A62-8842-6AEA7AE6AA3C}" type="pres">
      <dgm:prSet presAssocID="{C4EB50EB-CAB0-47F6-A8D3-399CB7B9306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07C84D-5087-4AA8-9A8A-F5BEEAF7ADAE}" type="pres">
      <dgm:prSet presAssocID="{C4EB50EB-CAB0-47F6-A8D3-399CB7B9306D}" presName="negativeSpace" presStyleCnt="0"/>
      <dgm:spPr/>
    </dgm:pt>
    <dgm:pt modelId="{4DEC5D7D-B2C0-461D-8D73-9C8F6B9F1C04}" type="pres">
      <dgm:prSet presAssocID="{C4EB50EB-CAB0-47F6-A8D3-399CB7B9306D}" presName="childText" presStyleLbl="conFgAcc1" presStyleIdx="3" presStyleCnt="5">
        <dgm:presLayoutVars>
          <dgm:bulletEnabled val="1"/>
        </dgm:presLayoutVars>
      </dgm:prSet>
      <dgm:spPr/>
    </dgm:pt>
    <dgm:pt modelId="{0899A422-71E5-44E1-AA60-8C3793270F85}" type="pres">
      <dgm:prSet presAssocID="{3F4575BD-A9A6-4724-9266-FA2ED92F4D70}" presName="spaceBetweenRectangles" presStyleCnt="0"/>
      <dgm:spPr/>
    </dgm:pt>
    <dgm:pt modelId="{D6038427-FDA4-4BBB-A9B6-653B02EF9412}" type="pres">
      <dgm:prSet presAssocID="{BCD93FC5-550D-46DF-85F2-6EB88BB3F737}" presName="parentLin" presStyleCnt="0"/>
      <dgm:spPr/>
    </dgm:pt>
    <dgm:pt modelId="{E44E9059-8B47-4C77-B8D1-48A5CBDBA00C}" type="pres">
      <dgm:prSet presAssocID="{BCD93FC5-550D-46DF-85F2-6EB88BB3F737}" presName="parentLeftMargin" presStyleLbl="node1" presStyleIdx="3" presStyleCnt="5"/>
      <dgm:spPr/>
    </dgm:pt>
    <dgm:pt modelId="{D1D4BF36-902D-4E31-A574-65F5A7ADAC14}" type="pres">
      <dgm:prSet presAssocID="{BCD93FC5-550D-46DF-85F2-6EB88BB3F73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D96B11C-119C-4153-83BA-E9DAE3300972}" type="pres">
      <dgm:prSet presAssocID="{BCD93FC5-550D-46DF-85F2-6EB88BB3F737}" presName="negativeSpace" presStyleCnt="0"/>
      <dgm:spPr/>
    </dgm:pt>
    <dgm:pt modelId="{B94359D2-C5B5-4B4C-8CFE-B620A3995118}" type="pres">
      <dgm:prSet presAssocID="{BCD93FC5-550D-46DF-85F2-6EB88BB3F737}" presName="childText" presStyleLbl="conFgAcc1" presStyleIdx="4" presStyleCnt="5" custLinFactNeighborX="-3244" custLinFactNeighborY="-3867">
        <dgm:presLayoutVars>
          <dgm:bulletEnabled val="1"/>
        </dgm:presLayoutVars>
      </dgm:prSet>
      <dgm:spPr/>
    </dgm:pt>
  </dgm:ptLst>
  <dgm:cxnLst>
    <dgm:cxn modelId="{61B64319-5033-49D6-A1DF-9B6F90735133}" srcId="{99A2BB19-CD45-4B83-82D8-597C742D9E66}" destId="{F25B72F6-E372-494A-9ACB-65236EA852A2}" srcOrd="0" destOrd="0" parTransId="{6D41C9F4-D01A-4769-BC27-E76493FA8195}" sibTransId="{E71A00F1-F469-4B83-AAB6-8D813811CF32}"/>
    <dgm:cxn modelId="{45CCA82E-5C27-456C-8FBC-7818A1FB2AB7}" srcId="{99A2BB19-CD45-4B83-82D8-597C742D9E66}" destId="{C4EB50EB-CAB0-47F6-A8D3-399CB7B9306D}" srcOrd="3" destOrd="0" parTransId="{DB4B7316-81CC-4110-A737-C0A1C8C9DB80}" sibTransId="{3F4575BD-A9A6-4724-9266-FA2ED92F4D70}"/>
    <dgm:cxn modelId="{91C41331-B3A8-4327-8524-5C0A59189663}" type="presOf" srcId="{C4EB50EB-CAB0-47F6-A8D3-399CB7B9306D}" destId="{0120543B-B5C3-4A62-8842-6AEA7AE6AA3C}" srcOrd="1" destOrd="0" presId="urn:microsoft.com/office/officeart/2005/8/layout/list1"/>
    <dgm:cxn modelId="{AE2D1136-CBFF-419C-81E9-CDBDD954B86F}" srcId="{99A2BB19-CD45-4B83-82D8-597C742D9E66}" destId="{DC34A4B3-0FE9-4DF3-BBC8-CD86373EEC09}" srcOrd="1" destOrd="0" parTransId="{466FD951-4158-499A-8314-4D3C997C80A5}" sibTransId="{08685970-A9B5-41D2-BFD1-7C411AD0A463}"/>
    <dgm:cxn modelId="{76D09038-CC43-4CAB-B19E-ADEFFBFD56F7}" type="presOf" srcId="{C4EB50EB-CAB0-47F6-A8D3-399CB7B9306D}" destId="{5A90CB6B-79D6-43A7-91C6-2145B98828F9}" srcOrd="0" destOrd="0" presId="urn:microsoft.com/office/officeart/2005/8/layout/list1"/>
    <dgm:cxn modelId="{8E1AB93B-32B5-4A47-9A44-AA6B07EA33AD}" type="presOf" srcId="{DC34A4B3-0FE9-4DF3-BBC8-CD86373EEC09}" destId="{9034A392-1884-48A3-A07D-29DCF649D8AC}" srcOrd="0" destOrd="0" presId="urn:microsoft.com/office/officeart/2005/8/layout/list1"/>
    <dgm:cxn modelId="{7B6D604B-57F7-4039-9EE5-0A4896F7789F}" srcId="{99A2BB19-CD45-4B83-82D8-597C742D9E66}" destId="{BCD93FC5-550D-46DF-85F2-6EB88BB3F737}" srcOrd="4" destOrd="0" parTransId="{14BA5ACD-CF14-46BC-BDB9-8B9B01C2FBB4}" sibTransId="{93BB14CC-E26E-45A2-B228-9AE611409413}"/>
    <dgm:cxn modelId="{BB83674B-0FFF-4401-B6C7-B4974B58A413}" type="presOf" srcId="{F25B72F6-E372-494A-9ACB-65236EA852A2}" destId="{C620A917-362C-43A9-9B53-B589D83C534A}" srcOrd="1" destOrd="0" presId="urn:microsoft.com/office/officeart/2005/8/layout/list1"/>
    <dgm:cxn modelId="{A1094886-3C6D-4C99-9354-26E79DF4B23F}" srcId="{99A2BB19-CD45-4B83-82D8-597C742D9E66}" destId="{8BB64BD9-3231-4EB5-8257-A5FBC08C56BA}" srcOrd="2" destOrd="0" parTransId="{3528F917-1403-497D-B726-671B6259BA91}" sibTransId="{7746DF42-677D-4399-88A3-245A0882746F}"/>
    <dgm:cxn modelId="{6B5E758F-F4D3-444B-87FA-1DBD0EB06BA2}" type="presOf" srcId="{8BB64BD9-3231-4EB5-8257-A5FBC08C56BA}" destId="{761FC569-DE79-4A6A-A594-72A47001A8EC}" srcOrd="0" destOrd="0" presId="urn:microsoft.com/office/officeart/2005/8/layout/list1"/>
    <dgm:cxn modelId="{AED46992-8143-42B6-AFD1-4FE9037C2FAC}" type="presOf" srcId="{BCD93FC5-550D-46DF-85F2-6EB88BB3F737}" destId="{D1D4BF36-902D-4E31-A574-65F5A7ADAC14}" srcOrd="1" destOrd="0" presId="urn:microsoft.com/office/officeart/2005/8/layout/list1"/>
    <dgm:cxn modelId="{09325898-FA70-4ACE-B9FD-E28BA03C8D7E}" type="presOf" srcId="{DC34A4B3-0FE9-4DF3-BBC8-CD86373EEC09}" destId="{AAF86823-7D08-4E00-82CD-0E6F5AD3437E}" srcOrd="1" destOrd="0" presId="urn:microsoft.com/office/officeart/2005/8/layout/list1"/>
    <dgm:cxn modelId="{D21287AC-E48F-42C2-8B76-6A36F66208C3}" type="presOf" srcId="{F25B72F6-E372-494A-9ACB-65236EA852A2}" destId="{DDE4C621-CE8D-4CF7-9761-C02605DF58D8}" srcOrd="0" destOrd="0" presId="urn:microsoft.com/office/officeart/2005/8/layout/list1"/>
    <dgm:cxn modelId="{839370B5-E743-4C84-8F29-8EEE37259E9B}" type="presOf" srcId="{99A2BB19-CD45-4B83-82D8-597C742D9E66}" destId="{C161639A-DB3A-4E62-B1A3-16DA41554CCA}" srcOrd="0" destOrd="0" presId="urn:microsoft.com/office/officeart/2005/8/layout/list1"/>
    <dgm:cxn modelId="{5968BBBB-4839-4456-AF92-CFCE23532850}" type="presOf" srcId="{8BB64BD9-3231-4EB5-8257-A5FBC08C56BA}" destId="{912B2653-1639-4787-AE31-35022B4717DB}" srcOrd="1" destOrd="0" presId="urn:microsoft.com/office/officeart/2005/8/layout/list1"/>
    <dgm:cxn modelId="{43729AD9-7501-4CC7-971F-E144D50B6F01}" type="presOf" srcId="{BCD93FC5-550D-46DF-85F2-6EB88BB3F737}" destId="{E44E9059-8B47-4C77-B8D1-48A5CBDBA00C}" srcOrd="0" destOrd="0" presId="urn:microsoft.com/office/officeart/2005/8/layout/list1"/>
    <dgm:cxn modelId="{5DF5E323-DB0B-464F-B0C5-484FC47AA337}" type="presParOf" srcId="{C161639A-DB3A-4E62-B1A3-16DA41554CCA}" destId="{3A471F81-6D7F-4430-8129-3561CA365E94}" srcOrd="0" destOrd="0" presId="urn:microsoft.com/office/officeart/2005/8/layout/list1"/>
    <dgm:cxn modelId="{628A4D1F-5EA6-49E0-A939-CC801C6907A0}" type="presParOf" srcId="{3A471F81-6D7F-4430-8129-3561CA365E94}" destId="{DDE4C621-CE8D-4CF7-9761-C02605DF58D8}" srcOrd="0" destOrd="0" presId="urn:microsoft.com/office/officeart/2005/8/layout/list1"/>
    <dgm:cxn modelId="{F71B357C-FF83-4A25-BE8D-4DC249186F88}" type="presParOf" srcId="{3A471F81-6D7F-4430-8129-3561CA365E94}" destId="{C620A917-362C-43A9-9B53-B589D83C534A}" srcOrd="1" destOrd="0" presId="urn:microsoft.com/office/officeart/2005/8/layout/list1"/>
    <dgm:cxn modelId="{2F0C1660-5A8E-4EB5-A60B-FE0E6B2BBA8F}" type="presParOf" srcId="{C161639A-DB3A-4E62-B1A3-16DA41554CCA}" destId="{D149EEA3-96F7-4B2F-AFEF-74A698858FC2}" srcOrd="1" destOrd="0" presId="urn:microsoft.com/office/officeart/2005/8/layout/list1"/>
    <dgm:cxn modelId="{03594644-9536-4A74-8625-35B38C95CE60}" type="presParOf" srcId="{C161639A-DB3A-4E62-B1A3-16DA41554CCA}" destId="{FCE78632-B45D-42C0-9B10-C29A84173342}" srcOrd="2" destOrd="0" presId="urn:microsoft.com/office/officeart/2005/8/layout/list1"/>
    <dgm:cxn modelId="{062301C2-320D-45CC-BB54-FC2982CE1393}" type="presParOf" srcId="{C161639A-DB3A-4E62-B1A3-16DA41554CCA}" destId="{15053346-FFD3-470B-BCC4-738C38181F30}" srcOrd="3" destOrd="0" presId="urn:microsoft.com/office/officeart/2005/8/layout/list1"/>
    <dgm:cxn modelId="{37CF214A-6902-4E8E-BB42-B1694D17E4F2}" type="presParOf" srcId="{C161639A-DB3A-4E62-B1A3-16DA41554CCA}" destId="{6034D4C9-1F1A-4025-9C64-CD4C32F61525}" srcOrd="4" destOrd="0" presId="urn:microsoft.com/office/officeart/2005/8/layout/list1"/>
    <dgm:cxn modelId="{2ED473A9-4C1B-4199-96A0-D5CABDC9FA82}" type="presParOf" srcId="{6034D4C9-1F1A-4025-9C64-CD4C32F61525}" destId="{9034A392-1884-48A3-A07D-29DCF649D8AC}" srcOrd="0" destOrd="0" presId="urn:microsoft.com/office/officeart/2005/8/layout/list1"/>
    <dgm:cxn modelId="{E0BBB949-9867-4D2A-A617-56471386D3F3}" type="presParOf" srcId="{6034D4C9-1F1A-4025-9C64-CD4C32F61525}" destId="{AAF86823-7D08-4E00-82CD-0E6F5AD3437E}" srcOrd="1" destOrd="0" presId="urn:microsoft.com/office/officeart/2005/8/layout/list1"/>
    <dgm:cxn modelId="{4ABA4AE9-E5EF-4E55-84C9-70DF9965E46A}" type="presParOf" srcId="{C161639A-DB3A-4E62-B1A3-16DA41554CCA}" destId="{07A209F1-9C6C-4A3C-9EC4-02B2E2F30F97}" srcOrd="5" destOrd="0" presId="urn:microsoft.com/office/officeart/2005/8/layout/list1"/>
    <dgm:cxn modelId="{48C8A2F1-A117-4330-B9B4-D90C9CBF3477}" type="presParOf" srcId="{C161639A-DB3A-4E62-B1A3-16DA41554CCA}" destId="{38462D12-A6E2-4D49-9CFE-882414AF164B}" srcOrd="6" destOrd="0" presId="urn:microsoft.com/office/officeart/2005/8/layout/list1"/>
    <dgm:cxn modelId="{22E0C7E0-87FD-4C19-86CE-1CB2D0EEC276}" type="presParOf" srcId="{C161639A-DB3A-4E62-B1A3-16DA41554CCA}" destId="{DA36464F-1FFD-406C-B547-1B7437F246AB}" srcOrd="7" destOrd="0" presId="urn:microsoft.com/office/officeart/2005/8/layout/list1"/>
    <dgm:cxn modelId="{98A57F75-95D9-409B-BF1D-AAC8A8D13BC6}" type="presParOf" srcId="{C161639A-DB3A-4E62-B1A3-16DA41554CCA}" destId="{92975912-7E89-40C0-A104-45FC246A304B}" srcOrd="8" destOrd="0" presId="urn:microsoft.com/office/officeart/2005/8/layout/list1"/>
    <dgm:cxn modelId="{F55E3759-DA73-42BA-90E3-CC21A44A1BFE}" type="presParOf" srcId="{92975912-7E89-40C0-A104-45FC246A304B}" destId="{761FC569-DE79-4A6A-A594-72A47001A8EC}" srcOrd="0" destOrd="0" presId="urn:microsoft.com/office/officeart/2005/8/layout/list1"/>
    <dgm:cxn modelId="{49F4826B-4FB3-471E-84BB-6121146977EA}" type="presParOf" srcId="{92975912-7E89-40C0-A104-45FC246A304B}" destId="{912B2653-1639-4787-AE31-35022B4717DB}" srcOrd="1" destOrd="0" presId="urn:microsoft.com/office/officeart/2005/8/layout/list1"/>
    <dgm:cxn modelId="{F0EE281A-3E4C-48CF-AEE8-6A197743ECCB}" type="presParOf" srcId="{C161639A-DB3A-4E62-B1A3-16DA41554CCA}" destId="{0F8A32D1-DB8C-4F08-9EB4-50786A123D9C}" srcOrd="9" destOrd="0" presId="urn:microsoft.com/office/officeart/2005/8/layout/list1"/>
    <dgm:cxn modelId="{02B6E50D-4CF5-4ED3-8AEA-2F9B6399AB0B}" type="presParOf" srcId="{C161639A-DB3A-4E62-B1A3-16DA41554CCA}" destId="{651B6005-BC75-4F43-B726-BD2FA0D955E0}" srcOrd="10" destOrd="0" presId="urn:microsoft.com/office/officeart/2005/8/layout/list1"/>
    <dgm:cxn modelId="{E05DBD2D-82DD-4D9C-8828-64BAE3A7EB44}" type="presParOf" srcId="{C161639A-DB3A-4E62-B1A3-16DA41554CCA}" destId="{8BD9A81E-5100-49CE-9EEF-89AC85B556F9}" srcOrd="11" destOrd="0" presId="urn:microsoft.com/office/officeart/2005/8/layout/list1"/>
    <dgm:cxn modelId="{9D4FD5F4-0A60-4267-8A9F-9C71AD0E52DF}" type="presParOf" srcId="{C161639A-DB3A-4E62-B1A3-16DA41554CCA}" destId="{54614706-9132-49F9-BCD1-D50BE82BAEE4}" srcOrd="12" destOrd="0" presId="urn:microsoft.com/office/officeart/2005/8/layout/list1"/>
    <dgm:cxn modelId="{8F1865D7-8419-4F26-8C9C-AD63A4DDBEA6}" type="presParOf" srcId="{54614706-9132-49F9-BCD1-D50BE82BAEE4}" destId="{5A90CB6B-79D6-43A7-91C6-2145B98828F9}" srcOrd="0" destOrd="0" presId="urn:microsoft.com/office/officeart/2005/8/layout/list1"/>
    <dgm:cxn modelId="{7FCD9345-BE75-48C9-BE83-589CE8590F62}" type="presParOf" srcId="{54614706-9132-49F9-BCD1-D50BE82BAEE4}" destId="{0120543B-B5C3-4A62-8842-6AEA7AE6AA3C}" srcOrd="1" destOrd="0" presId="urn:microsoft.com/office/officeart/2005/8/layout/list1"/>
    <dgm:cxn modelId="{E32FA7BE-D463-4494-8BE7-780893580ED0}" type="presParOf" srcId="{C161639A-DB3A-4E62-B1A3-16DA41554CCA}" destId="{5107C84D-5087-4AA8-9A8A-F5BEEAF7ADAE}" srcOrd="13" destOrd="0" presId="urn:microsoft.com/office/officeart/2005/8/layout/list1"/>
    <dgm:cxn modelId="{7486317C-B1D2-41A7-886D-483A2D7C393C}" type="presParOf" srcId="{C161639A-DB3A-4E62-B1A3-16DA41554CCA}" destId="{4DEC5D7D-B2C0-461D-8D73-9C8F6B9F1C04}" srcOrd="14" destOrd="0" presId="urn:microsoft.com/office/officeart/2005/8/layout/list1"/>
    <dgm:cxn modelId="{F53CF42B-F32A-45AC-816D-5661BA425030}" type="presParOf" srcId="{C161639A-DB3A-4E62-B1A3-16DA41554CCA}" destId="{0899A422-71E5-44E1-AA60-8C3793270F85}" srcOrd="15" destOrd="0" presId="urn:microsoft.com/office/officeart/2005/8/layout/list1"/>
    <dgm:cxn modelId="{FB4B5D2C-4587-489E-A05A-7AA8FB68AFDD}" type="presParOf" srcId="{C161639A-DB3A-4E62-B1A3-16DA41554CCA}" destId="{D6038427-FDA4-4BBB-A9B6-653B02EF9412}" srcOrd="16" destOrd="0" presId="urn:microsoft.com/office/officeart/2005/8/layout/list1"/>
    <dgm:cxn modelId="{332AC031-B94B-4303-BB62-69D6FE443B48}" type="presParOf" srcId="{D6038427-FDA4-4BBB-A9B6-653B02EF9412}" destId="{E44E9059-8B47-4C77-B8D1-48A5CBDBA00C}" srcOrd="0" destOrd="0" presId="urn:microsoft.com/office/officeart/2005/8/layout/list1"/>
    <dgm:cxn modelId="{2E0D523E-F527-4F83-8F61-7997BB4A7AC6}" type="presParOf" srcId="{D6038427-FDA4-4BBB-A9B6-653B02EF9412}" destId="{D1D4BF36-902D-4E31-A574-65F5A7ADAC14}" srcOrd="1" destOrd="0" presId="urn:microsoft.com/office/officeart/2005/8/layout/list1"/>
    <dgm:cxn modelId="{2D496162-3BA4-41DC-9C2C-9BA0F089BF8C}" type="presParOf" srcId="{C161639A-DB3A-4E62-B1A3-16DA41554CCA}" destId="{0D96B11C-119C-4153-83BA-E9DAE3300972}" srcOrd="17" destOrd="0" presId="urn:microsoft.com/office/officeart/2005/8/layout/list1"/>
    <dgm:cxn modelId="{BB9ECB95-35C4-481E-803E-F440C17A32FE}" type="presParOf" srcId="{C161639A-DB3A-4E62-B1A3-16DA41554CCA}" destId="{B94359D2-C5B5-4B4C-8CFE-B620A399511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78632-B45D-42C0-9B10-C29A84173342}">
      <dsp:nvSpPr>
        <dsp:cNvPr id="0" name=""/>
        <dsp:cNvSpPr/>
      </dsp:nvSpPr>
      <dsp:spPr>
        <a:xfrm>
          <a:off x="0" y="330026"/>
          <a:ext cx="739543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20A917-362C-43A9-9B53-B589D83C534A}">
      <dsp:nvSpPr>
        <dsp:cNvPr id="0" name=""/>
        <dsp:cNvSpPr/>
      </dsp:nvSpPr>
      <dsp:spPr>
        <a:xfrm>
          <a:off x="369771" y="20066"/>
          <a:ext cx="517680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671" tIns="0" rIns="19567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sp:txBody>
      <dsp:txXfrm>
        <a:off x="400033" y="50328"/>
        <a:ext cx="5116277" cy="559396"/>
      </dsp:txXfrm>
    </dsp:sp>
    <dsp:sp modelId="{38462D12-A6E2-4D49-9CFE-882414AF164B}">
      <dsp:nvSpPr>
        <dsp:cNvPr id="0" name=""/>
        <dsp:cNvSpPr/>
      </dsp:nvSpPr>
      <dsp:spPr>
        <a:xfrm>
          <a:off x="0" y="1282586"/>
          <a:ext cx="739543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F86823-7D08-4E00-82CD-0E6F5AD3437E}">
      <dsp:nvSpPr>
        <dsp:cNvPr id="0" name=""/>
        <dsp:cNvSpPr/>
      </dsp:nvSpPr>
      <dsp:spPr>
        <a:xfrm>
          <a:off x="369771" y="972626"/>
          <a:ext cx="517680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671" tIns="0" rIns="19567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400033" y="1002888"/>
        <a:ext cx="5116277" cy="559396"/>
      </dsp:txXfrm>
    </dsp:sp>
    <dsp:sp modelId="{651B6005-BC75-4F43-B726-BD2FA0D955E0}">
      <dsp:nvSpPr>
        <dsp:cNvPr id="0" name=""/>
        <dsp:cNvSpPr/>
      </dsp:nvSpPr>
      <dsp:spPr>
        <a:xfrm>
          <a:off x="0" y="2235147"/>
          <a:ext cx="739543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2B2653-1639-4787-AE31-35022B4717DB}">
      <dsp:nvSpPr>
        <dsp:cNvPr id="0" name=""/>
        <dsp:cNvSpPr/>
      </dsp:nvSpPr>
      <dsp:spPr>
        <a:xfrm>
          <a:off x="369771" y="1925187"/>
          <a:ext cx="517680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671" tIns="0" rIns="19567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Design</a:t>
          </a:r>
        </a:p>
      </dsp:txBody>
      <dsp:txXfrm>
        <a:off x="400033" y="1955449"/>
        <a:ext cx="5116277" cy="559396"/>
      </dsp:txXfrm>
    </dsp:sp>
    <dsp:sp modelId="{4DEC5D7D-B2C0-461D-8D73-9C8F6B9F1C04}">
      <dsp:nvSpPr>
        <dsp:cNvPr id="0" name=""/>
        <dsp:cNvSpPr/>
      </dsp:nvSpPr>
      <dsp:spPr>
        <a:xfrm>
          <a:off x="0" y="3187707"/>
          <a:ext cx="739543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20543B-B5C3-4A62-8842-6AEA7AE6AA3C}">
      <dsp:nvSpPr>
        <dsp:cNvPr id="0" name=""/>
        <dsp:cNvSpPr/>
      </dsp:nvSpPr>
      <dsp:spPr>
        <a:xfrm>
          <a:off x="369771" y="2877747"/>
          <a:ext cx="517680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671" tIns="0" rIns="19567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Areas</a:t>
          </a:r>
        </a:p>
      </dsp:txBody>
      <dsp:txXfrm>
        <a:off x="400033" y="2908009"/>
        <a:ext cx="5116277" cy="559396"/>
      </dsp:txXfrm>
    </dsp:sp>
    <dsp:sp modelId="{B94359D2-C5B5-4B4C-8CFE-B620A3995118}">
      <dsp:nvSpPr>
        <dsp:cNvPr id="0" name=""/>
        <dsp:cNvSpPr/>
      </dsp:nvSpPr>
      <dsp:spPr>
        <a:xfrm>
          <a:off x="0" y="4128280"/>
          <a:ext cx="739543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D4BF36-902D-4E31-A574-65F5A7ADAC14}">
      <dsp:nvSpPr>
        <dsp:cNvPr id="0" name=""/>
        <dsp:cNvSpPr/>
      </dsp:nvSpPr>
      <dsp:spPr>
        <a:xfrm>
          <a:off x="369771" y="3830307"/>
          <a:ext cx="5176801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671" tIns="0" rIns="19567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Distribution</a:t>
          </a:r>
        </a:p>
      </dsp:txBody>
      <dsp:txXfrm>
        <a:off x="400033" y="3860569"/>
        <a:ext cx="511627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47340f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47340f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b47340fd9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Proposal contains various sections.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47340f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47340f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1b47340fd9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b47340f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b47340f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1b47340fd9_0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b47340fd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b47340fd9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1b47340fd9_0_3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47340f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47340f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1b47340fd9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47340fd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47340fd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1b47340fd9_2_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47340fd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47340fd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1b47340fd9_2_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CB23-00B2-4C95-9618-7D92FC98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06DA6-246A-4812-9AF5-F1A1A31B0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A681-0C69-4A84-B0AE-3DA612FD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BB4E-52D3-40F1-B9E2-4D93A34C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4273-5B22-4BF7-B2D4-C5568B8B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70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11D1-409A-4BCF-8992-8052EDDA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9BC14-1BA1-42B1-A0AA-D96FD5FE9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5A5C-3F55-466E-9496-EBD35EC1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6E22-5CA3-4560-A7E4-D485DEFE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5693-3A3B-4D4C-A012-64C88CA7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73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486FB-EB5A-4AF1-8740-980220002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98E6-6C1A-466B-A870-2ECAADDC2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3812-FFD5-48F8-8513-4FB11B73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0A40-3DB7-4C62-8107-A713401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36D9-2CD7-4392-BE3F-554C80A4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09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9AC1-2355-457F-A2C1-F569FD10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7064-9E9C-48AD-9D8D-796175B8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A3336-C512-413E-9CB0-1D75C065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6BCB-4A4A-4B65-9EDA-8301E89E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6C11-8FB9-402E-B2E4-45E997D5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139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519C-2207-4ECD-8E56-5B39C251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1B79-0920-4A3A-9EC7-D4D39E32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CEDC-BA95-4F76-9E3F-CB737EAE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E6E7-D25B-44B9-B0AD-B3C6130F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1FA1-4A58-4879-8694-07E0DD8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26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0742-BAB3-4870-A055-6497E5A3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ADE0-F823-44B1-99D1-B014D02E2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F6A58-4F9B-4101-9AB2-543955ED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81FF-BF84-497B-9039-CF28BBD8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44CC1-D33B-470E-8AC2-37E53C6F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E88D-62E3-4A7A-8566-8877804F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9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A355-10C6-4299-9AAA-6E154867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FEF-4EDE-4574-A427-CE20668D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D3A71-436D-40EA-BF42-43D0374DA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C668-C84E-44B5-B892-EBFFB045D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4FBCE-5293-4C29-911C-84CFFB95E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49F01-9A69-4248-B038-78C8DB30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383D1-739F-4093-BB1F-20C88548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E8B90-FDEA-4A75-821C-A5D19E6B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253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D278-922E-4AAD-BCA5-95BF9089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9989B-E1AF-44E1-8C26-2E6FEADD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ABCE8-1434-43D0-A310-E35D7DE0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984F6-C0EE-4310-AFB5-D278E0FE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70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A3C6F-EEF5-45C4-B0EC-4ABEC4F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FDFA3-4A1E-442C-AD15-5F5C423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CB93-7F21-4CF4-9AEC-B20B2FC6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20C7-0D90-4141-A1BF-797EED8D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D924-B14C-4E16-82EF-378FBE89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5B006-971C-4B67-8ECB-8847BE933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759F8-80EF-46E7-8BE1-6CE06DCD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31C0C-C5F8-4A70-95D3-792F8CB2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0AA9-BAE0-4804-B6C5-4FE33336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303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C9EB-8FC8-492F-814A-D8EE698E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437D5-546A-4CC0-B553-43647F7C7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6B04A-F7A0-488D-9807-40D91978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0631-2F86-47F6-B805-1414B3BE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A1D3C-C728-4BF4-A95B-3430F67F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2909-0CD0-4AA6-BC45-FB549151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3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CE807-E6DD-435C-91CC-AF25A513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68068-606F-446E-8766-3559D200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D1D3-9D21-4788-B7B3-857F04CD8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F1A5-9BA0-44E3-A9C2-93F2686654D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D8BE-45A5-4A82-9E8D-CF45D7404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2B60-2217-45AE-8987-73C19372D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R.xls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R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727950" y="755218"/>
            <a:ext cx="7688100" cy="8082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PROPOSAL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4646540" y="3272319"/>
            <a:ext cx="4175875" cy="113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15000"/>
              </a:lnSpc>
              <a:buSzPts val="1360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pPr marL="0" indent="0" algn="just">
              <a:lnSpc>
                <a:spcPct val="115000"/>
              </a:lnSpc>
              <a:buSzPts val="1360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Koshti </a:t>
            </a: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821000" y="2573921"/>
            <a:ext cx="3200450" cy="284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80A50E-2D72-4B8D-89B6-9ED605E1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4025" y="2240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rbel"/>
              <a:buNone/>
            </a:pPr>
            <a:r>
              <a:rPr 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Corbel"/>
                <a:cs typeface="Times New Roman" panose="02020603050405020304" pitchFamily="18" charset="0"/>
                <a:sym typeface="Corbel"/>
              </a:rPr>
              <a:t>Contents of a Research Proposal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7848C0-AC5F-449C-AED4-7706FD64C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255952"/>
              </p:ext>
            </p:extLst>
          </p:nvPr>
        </p:nvGraphicFramePr>
        <p:xfrm>
          <a:off x="454025" y="1512952"/>
          <a:ext cx="7395431" cy="468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0A62F229-A97D-49C4-959B-3C6C3424C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ctrTitle"/>
          </p:nvPr>
        </p:nvSpPr>
        <p:spPr>
          <a:xfrm>
            <a:off x="297951" y="751900"/>
            <a:ext cx="8160249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1" y="1834349"/>
            <a:ext cx="9061806" cy="4915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P&amp;G is one of the leading brand in FMCG market.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recently launched ARIEL liquid detergent in MAY 15,2016 in 53 markets.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late the new product is not doing good sales especially in EAST where only 50% of the Sale Target being achieved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brand has been targeted to SEC A households who use premium detergent powders or liquid detergents.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P&amp;G wishes to do a research to 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estimate Awareness, Trial, etc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key markets and sub-groups of relevant target group. And also a detailed analysis on factors which are affecting sales of the newly launched product.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7EF3C3-F4A7-49D8-8C4D-D0DEB31BB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ctrTitle"/>
          </p:nvPr>
        </p:nvSpPr>
        <p:spPr>
          <a:xfrm>
            <a:off x="318499" y="678275"/>
            <a:ext cx="8133376" cy="1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36306" y="1818575"/>
            <a:ext cx="8774130" cy="4438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Objective: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Ariel Liquid Detergent sales is not as expected in the Indian Market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conduct a  brand health research  to estimate Awareness, Trial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etc.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key markets and sub-groups of relevant target group.</a:t>
            </a: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3550" indent="-342900" algn="l">
              <a:spcBef>
                <a:spcPts val="0"/>
              </a:spcBef>
              <a:buClr>
                <a:schemeClr val="dk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reasons why sale is not increasing despite of good competitive price and distribution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determine what % of Ariel detergent powder users are migrating to Ariel Liquid detergent</a:t>
            </a: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ingdings" panose="05000000000000000000" pitchFamily="2" charset="2"/>
              <a:buChar char="Ø"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Need to find detailed understanding of the usage experience among Ariel Liquid Detergent users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535FF7-3232-4576-99C6-A9730669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>
            <a:off x="68775" y="-5"/>
            <a:ext cx="76881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378474" y="785973"/>
            <a:ext cx="8387051" cy="6072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awareness, trial  and how repeat purchase is changing over time with special focus on East Zone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Research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Primary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Research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Quantitative (Cross-Sectional)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Group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All Four Zones, SEC-A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:-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32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Stratified Random Sampling(based on constituency)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Breakup of Sample Size -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Taking 3% sampling error - 1067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Taking 5% sampling error - 385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Taking 5% sampling error - 385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Taking 5% sampling error – 385</a:t>
            </a: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32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reasons why sale is not increasing despite of good competitive price and distribution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Research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Primary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Research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Qualitative - Focus Group Discussion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Group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All Four Zones, SEC-A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:-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32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Judgemental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Breakup of Sample Size - 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 focus groups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focus group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focus group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focus group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FE905D-68D4-4F88-8E98-ABE9C151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ctrTitle"/>
          </p:nvPr>
        </p:nvSpPr>
        <p:spPr>
          <a:xfrm>
            <a:off x="727950" y="323995"/>
            <a:ext cx="76881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205482" y="1145995"/>
            <a:ext cx="8938517" cy="5712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% of customers migrating from Ariel Detergent to Ariel liquid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Research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Primary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Research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Quantitative (Longitudinal)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Group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All Four Zones, SEC-A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:-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32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Quota Sampling (based on Ariel users and Non-Ariel users)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Breakup of Sample Size -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Taking 5% sampling error - 385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Taking 5% sampling error - 385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Taking 5% sampling error - 385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Taking 5% sampling error - 385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detailed understanding of the usage experience of the Ariel liquid customers.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Research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Primary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Research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Qualitative (In-depth interviews)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Group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All Four Zones, SEC-A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:-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32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Quota Sampling (based on Ariel users and Non-Ariel users)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Breakup of Sample Size -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- 12 interviews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 interviews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 interviews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 interviews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64D407-F365-47A9-9919-32461D47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ctrTitle"/>
          </p:nvPr>
        </p:nvSpPr>
        <p:spPr>
          <a:xfrm>
            <a:off x="355575" y="261645"/>
            <a:ext cx="76881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Sample Size Distribution</a:t>
            </a:r>
            <a:endParaRPr b="1" dirty="0"/>
          </a:p>
        </p:txBody>
      </p:sp>
      <p:sp>
        <p:nvSpPr>
          <p:cNvPr id="141" name="Google Shape;141;p20"/>
          <p:cNvSpPr txBox="1"/>
          <p:nvPr/>
        </p:nvSpPr>
        <p:spPr>
          <a:xfrm>
            <a:off x="355575" y="1674300"/>
            <a:ext cx="741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-"/>
            </a:pPr>
            <a:endParaRPr sz="16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0F039C-5D9F-4966-9C84-F6F79810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96276"/>
              </p:ext>
            </p:extLst>
          </p:nvPr>
        </p:nvGraphicFramePr>
        <p:xfrm>
          <a:off x="553528" y="1130795"/>
          <a:ext cx="8158957" cy="2711740"/>
        </p:xfrm>
        <a:graphic>
          <a:graphicData uri="http://schemas.openxmlformats.org/drawingml/2006/table">
            <a:tbl>
              <a:tblPr/>
              <a:tblGrid>
                <a:gridCol w="942281">
                  <a:extLst>
                    <a:ext uri="{9D8B030D-6E8A-4147-A177-3AD203B41FA5}">
                      <a16:colId xmlns:a16="http://schemas.microsoft.com/office/drawing/2014/main" val="3640960432"/>
                    </a:ext>
                  </a:extLst>
                </a:gridCol>
                <a:gridCol w="942281">
                  <a:extLst>
                    <a:ext uri="{9D8B030D-6E8A-4147-A177-3AD203B41FA5}">
                      <a16:colId xmlns:a16="http://schemas.microsoft.com/office/drawing/2014/main" val="1639430447"/>
                    </a:ext>
                  </a:extLst>
                </a:gridCol>
                <a:gridCol w="942281">
                  <a:extLst>
                    <a:ext uri="{9D8B030D-6E8A-4147-A177-3AD203B41FA5}">
                      <a16:colId xmlns:a16="http://schemas.microsoft.com/office/drawing/2014/main" val="3185355468"/>
                    </a:ext>
                  </a:extLst>
                </a:gridCol>
                <a:gridCol w="942281">
                  <a:extLst>
                    <a:ext uri="{9D8B030D-6E8A-4147-A177-3AD203B41FA5}">
                      <a16:colId xmlns:a16="http://schemas.microsoft.com/office/drawing/2014/main" val="1652596966"/>
                    </a:ext>
                  </a:extLst>
                </a:gridCol>
                <a:gridCol w="942281">
                  <a:extLst>
                    <a:ext uri="{9D8B030D-6E8A-4147-A177-3AD203B41FA5}">
                      <a16:colId xmlns:a16="http://schemas.microsoft.com/office/drawing/2014/main" val="1610845093"/>
                    </a:ext>
                  </a:extLst>
                </a:gridCol>
                <a:gridCol w="942281">
                  <a:extLst>
                    <a:ext uri="{9D8B030D-6E8A-4147-A177-3AD203B41FA5}">
                      <a16:colId xmlns:a16="http://schemas.microsoft.com/office/drawing/2014/main" val="1822786792"/>
                    </a:ext>
                  </a:extLst>
                </a:gridCol>
                <a:gridCol w="942281">
                  <a:extLst>
                    <a:ext uri="{9D8B030D-6E8A-4147-A177-3AD203B41FA5}">
                      <a16:colId xmlns:a16="http://schemas.microsoft.com/office/drawing/2014/main" val="3481735427"/>
                    </a:ext>
                  </a:extLst>
                </a:gridCol>
                <a:gridCol w="942281">
                  <a:extLst>
                    <a:ext uri="{9D8B030D-6E8A-4147-A177-3AD203B41FA5}">
                      <a16:colId xmlns:a16="http://schemas.microsoft.com/office/drawing/2014/main" val="1216589745"/>
                    </a:ext>
                  </a:extLst>
                </a:gridCol>
                <a:gridCol w="620709">
                  <a:extLst>
                    <a:ext uri="{9D8B030D-6E8A-4147-A177-3AD203B41FA5}">
                      <a16:colId xmlns:a16="http://schemas.microsoft.com/office/drawing/2014/main" val="3736677604"/>
                    </a:ext>
                  </a:extLst>
                </a:gridCol>
              </a:tblGrid>
              <a:tr h="5405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19143"/>
                  </a:ext>
                </a:extLst>
              </a:tr>
              <a:tr h="5313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 (Top 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 (Top 8)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 (Top 8)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 (Top 8)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7866"/>
                  </a:ext>
                </a:extLst>
              </a:tr>
              <a:tr h="2748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34683"/>
                  </a:ext>
                </a:extLst>
              </a:tr>
              <a:tr h="5405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78357"/>
                  </a:ext>
                </a:extLst>
              </a:tr>
              <a:tr h="2748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227852"/>
                  </a:ext>
                </a:extLst>
              </a:tr>
              <a:tr h="274839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500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061234"/>
                  </a:ext>
                </a:extLst>
              </a:tr>
              <a:tr h="274839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8,88,844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3,11,096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9810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4CAD4F-EF99-4CD1-828A-A90D4162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82521"/>
              </p:ext>
            </p:extLst>
          </p:nvPr>
        </p:nvGraphicFramePr>
        <p:xfrm>
          <a:off x="553527" y="4086258"/>
          <a:ext cx="8158956" cy="2510097"/>
        </p:xfrm>
        <a:graphic>
          <a:graphicData uri="http://schemas.openxmlformats.org/drawingml/2006/table">
            <a:tbl>
              <a:tblPr/>
              <a:tblGrid>
                <a:gridCol w="817843">
                  <a:extLst>
                    <a:ext uri="{9D8B030D-6E8A-4147-A177-3AD203B41FA5}">
                      <a16:colId xmlns:a16="http://schemas.microsoft.com/office/drawing/2014/main" val="4250014786"/>
                    </a:ext>
                  </a:extLst>
                </a:gridCol>
                <a:gridCol w="636100">
                  <a:extLst>
                    <a:ext uri="{9D8B030D-6E8A-4147-A177-3AD203B41FA5}">
                      <a16:colId xmlns:a16="http://schemas.microsoft.com/office/drawing/2014/main" val="301628309"/>
                    </a:ext>
                  </a:extLst>
                </a:gridCol>
                <a:gridCol w="817843">
                  <a:extLst>
                    <a:ext uri="{9D8B030D-6E8A-4147-A177-3AD203B41FA5}">
                      <a16:colId xmlns:a16="http://schemas.microsoft.com/office/drawing/2014/main" val="3733538924"/>
                    </a:ext>
                  </a:extLst>
                </a:gridCol>
                <a:gridCol w="817843">
                  <a:extLst>
                    <a:ext uri="{9D8B030D-6E8A-4147-A177-3AD203B41FA5}">
                      <a16:colId xmlns:a16="http://schemas.microsoft.com/office/drawing/2014/main" val="4150057892"/>
                    </a:ext>
                  </a:extLst>
                </a:gridCol>
                <a:gridCol w="817843">
                  <a:extLst>
                    <a:ext uri="{9D8B030D-6E8A-4147-A177-3AD203B41FA5}">
                      <a16:colId xmlns:a16="http://schemas.microsoft.com/office/drawing/2014/main" val="1851383706"/>
                    </a:ext>
                  </a:extLst>
                </a:gridCol>
                <a:gridCol w="817843">
                  <a:extLst>
                    <a:ext uri="{9D8B030D-6E8A-4147-A177-3AD203B41FA5}">
                      <a16:colId xmlns:a16="http://schemas.microsoft.com/office/drawing/2014/main" val="1951556405"/>
                    </a:ext>
                  </a:extLst>
                </a:gridCol>
                <a:gridCol w="817843">
                  <a:extLst>
                    <a:ext uri="{9D8B030D-6E8A-4147-A177-3AD203B41FA5}">
                      <a16:colId xmlns:a16="http://schemas.microsoft.com/office/drawing/2014/main" val="1210219224"/>
                    </a:ext>
                  </a:extLst>
                </a:gridCol>
                <a:gridCol w="817843">
                  <a:extLst>
                    <a:ext uri="{9D8B030D-6E8A-4147-A177-3AD203B41FA5}">
                      <a16:colId xmlns:a16="http://schemas.microsoft.com/office/drawing/2014/main" val="1210170314"/>
                    </a:ext>
                  </a:extLst>
                </a:gridCol>
                <a:gridCol w="817843">
                  <a:extLst>
                    <a:ext uri="{9D8B030D-6E8A-4147-A177-3AD203B41FA5}">
                      <a16:colId xmlns:a16="http://schemas.microsoft.com/office/drawing/2014/main" val="2440326715"/>
                    </a:ext>
                  </a:extLst>
                </a:gridCol>
                <a:gridCol w="538737">
                  <a:extLst>
                    <a:ext uri="{9D8B030D-6E8A-4147-A177-3AD203B41FA5}">
                      <a16:colId xmlns:a16="http://schemas.microsoft.com/office/drawing/2014/main" val="1134362140"/>
                    </a:ext>
                  </a:extLst>
                </a:gridCol>
                <a:gridCol w="441375">
                  <a:extLst>
                    <a:ext uri="{9D8B030D-6E8A-4147-A177-3AD203B41FA5}">
                      <a16:colId xmlns:a16="http://schemas.microsoft.com/office/drawing/2014/main" val="3301468105"/>
                    </a:ext>
                  </a:extLst>
                </a:gridCol>
              </a:tblGrid>
              <a:tr h="205630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Zones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262554"/>
                  </a:ext>
                </a:extLst>
              </a:tr>
              <a:tr h="411259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 (Top 8)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 (Top 8)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 (Top 8)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 (Top 8)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355353"/>
                  </a:ext>
                </a:extLst>
              </a:tr>
              <a:tr h="21272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200" marR="6200" marT="62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6013"/>
                  </a:ext>
                </a:extLst>
              </a:tr>
              <a:tr h="6239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 Machine users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1667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35176"/>
                  </a:ext>
                </a:extLst>
              </a:tr>
              <a:tr h="8296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Non-Washing Machine users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19630"/>
                  </a:ext>
                </a:extLst>
              </a:tr>
              <a:tr h="2269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6200" marR="6200" marT="62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200" marR="6200" marT="62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200" marR="6200" marT="62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200" marR="6200" marT="62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200" marR="6200" marT="62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200" marR="6200" marT="62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200" marR="6200" marT="62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200" marR="6200" marT="62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</a:t>
                      </a:r>
                    </a:p>
                  </a:txBody>
                  <a:tcPr marL="6200" marR="6200" marT="62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98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08FA0E-6DA8-4F0A-BD40-1AF55C8934C8}"/>
              </a:ext>
            </a:extLst>
          </p:cNvPr>
          <p:cNvSpPr txBox="1"/>
          <p:nvPr/>
        </p:nvSpPr>
        <p:spPr>
          <a:xfrm>
            <a:off x="4389408" y="3336149"/>
            <a:ext cx="14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Calculations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30F3BA5-6FB7-4A34-84D2-64B95992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69A9-28F6-4DDB-8F2A-9F81A42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Cost Distribution</a:t>
            </a:r>
            <a:endParaRPr lang="en-IN" sz="48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9A3CC2-13DD-4E1A-B674-D2BE0D136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799111"/>
              </p:ext>
            </p:extLst>
          </p:nvPr>
        </p:nvGraphicFramePr>
        <p:xfrm>
          <a:off x="628650" y="2003462"/>
          <a:ext cx="7960547" cy="4489412"/>
        </p:xfrm>
        <a:graphic>
          <a:graphicData uri="http://schemas.openxmlformats.org/drawingml/2006/table">
            <a:tbl>
              <a:tblPr/>
              <a:tblGrid>
                <a:gridCol w="886558">
                  <a:extLst>
                    <a:ext uri="{9D8B030D-6E8A-4147-A177-3AD203B41FA5}">
                      <a16:colId xmlns:a16="http://schemas.microsoft.com/office/drawing/2014/main" val="662210435"/>
                    </a:ext>
                  </a:extLst>
                </a:gridCol>
                <a:gridCol w="886558">
                  <a:extLst>
                    <a:ext uri="{9D8B030D-6E8A-4147-A177-3AD203B41FA5}">
                      <a16:colId xmlns:a16="http://schemas.microsoft.com/office/drawing/2014/main" val="1480886543"/>
                    </a:ext>
                  </a:extLst>
                </a:gridCol>
                <a:gridCol w="886558">
                  <a:extLst>
                    <a:ext uri="{9D8B030D-6E8A-4147-A177-3AD203B41FA5}">
                      <a16:colId xmlns:a16="http://schemas.microsoft.com/office/drawing/2014/main" val="3434029263"/>
                    </a:ext>
                  </a:extLst>
                </a:gridCol>
                <a:gridCol w="886558">
                  <a:extLst>
                    <a:ext uri="{9D8B030D-6E8A-4147-A177-3AD203B41FA5}">
                      <a16:colId xmlns:a16="http://schemas.microsoft.com/office/drawing/2014/main" val="3042787007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572270445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3362508101"/>
                    </a:ext>
                  </a:extLst>
                </a:gridCol>
                <a:gridCol w="886558">
                  <a:extLst>
                    <a:ext uri="{9D8B030D-6E8A-4147-A177-3AD203B41FA5}">
                      <a16:colId xmlns:a16="http://schemas.microsoft.com/office/drawing/2014/main" val="3530928386"/>
                    </a:ext>
                  </a:extLst>
                </a:gridCol>
                <a:gridCol w="1422185">
                  <a:extLst>
                    <a:ext uri="{9D8B030D-6E8A-4147-A177-3AD203B41FA5}">
                      <a16:colId xmlns:a16="http://schemas.microsoft.com/office/drawing/2014/main" val="4132013010"/>
                    </a:ext>
                  </a:extLst>
                </a:gridCol>
              </a:tblGrid>
              <a:tr h="6461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 No.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person (INR)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(INR)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435536"/>
                  </a:ext>
                </a:extLst>
              </a:tr>
              <a:tr h="6572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Metro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99022"/>
                  </a:ext>
                </a:extLst>
              </a:tr>
              <a:tr h="6906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Quantitative analysis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11,99,940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111866"/>
                  </a:ext>
                </a:extLst>
              </a:tr>
              <a:tr h="6906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Qualitative analysis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(Focus group)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(per group)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1,50,000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975229"/>
                  </a:ext>
                </a:extLst>
              </a:tr>
              <a:tr h="6906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Quantitative for migration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8,31,600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726197"/>
                  </a:ext>
                </a:extLst>
              </a:tr>
              <a:tr h="6906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Qualitative for usage experience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10,000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3,00,000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51173"/>
                  </a:ext>
                </a:extLst>
              </a:tr>
              <a:tr h="423319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sng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₹ 24,81,540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659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58C25F-AE39-46F8-8DC2-662EC5DF7AF3}"/>
              </a:ext>
            </a:extLst>
          </p:cNvPr>
          <p:cNvSpPr txBox="1"/>
          <p:nvPr/>
        </p:nvSpPr>
        <p:spPr>
          <a:xfrm>
            <a:off x="7046145" y="1321357"/>
            <a:ext cx="14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hlinkfile"/>
              </a:rPr>
              <a:t>Calculations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06B97C-CA30-43D6-8AB0-990D44DA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170400" y="753000"/>
            <a:ext cx="8803200" cy="595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Demographics - SEC A</a:t>
            </a: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Brand awareness (from randomly selected sample)</a:t>
            </a: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Brand usage – Ever used, currently used brand/s, MOU brands (from randomly selected sample)</a:t>
            </a: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Product Evaluation</a:t>
            </a: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Overall likeability - Using ‘5’ point rating scale</a:t>
            </a: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Spontaneous Likes/dislikes</a:t>
            </a: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Individual products attributes (using ‘5’ point interval rating scale)</a:t>
            </a: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Appearance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Color of liquid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Fragrance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Fragrance during soaking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Fragrance - post wash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Stain removal capacity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Effect on hands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Maintains color of the clothing – especially the colored ones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Individual products attributes (using ‘5’ point interval rating scale)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Appearance of Liquid 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-US" sz="1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Fragrance of the liquid</a:t>
            </a:r>
            <a:endParaRPr sz="1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Purchase intention - ‘5’ point scale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TIME-  Approximately 2  months required for </a:t>
            </a:r>
            <a:r>
              <a:rPr lang="en-US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this study</a:t>
            </a: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0" y="0"/>
            <a:ext cx="533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3D2D"/>
                </a:solidFill>
                <a:latin typeface="Calibri"/>
                <a:ea typeface="Calibri"/>
                <a:cs typeface="Calibri"/>
                <a:sym typeface="Calibri"/>
              </a:rPr>
              <a:t>Information Areas</a:t>
            </a:r>
            <a:endParaRPr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2857D0-DCD2-40B9-B483-B3BF916C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0"/>
            <a:ext cx="1276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934</Words>
  <Application>Microsoft Office PowerPoint</Application>
  <PresentationFormat>On-screen Show (4:3)</PresentationFormat>
  <Paragraphs>243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Wingdings</vt:lpstr>
      <vt:lpstr>Times New Roman</vt:lpstr>
      <vt:lpstr>Calibri Light</vt:lpstr>
      <vt:lpstr>Corbel</vt:lpstr>
      <vt:lpstr>Arial</vt:lpstr>
      <vt:lpstr>Calibri</vt:lpstr>
      <vt:lpstr>Lato</vt:lpstr>
      <vt:lpstr>Office Theme</vt:lpstr>
      <vt:lpstr>RESEARCH PROPOSAL</vt:lpstr>
      <vt:lpstr>Contents of a Research Proposal</vt:lpstr>
      <vt:lpstr>Background</vt:lpstr>
      <vt:lpstr>Objective</vt:lpstr>
      <vt:lpstr>Research Design</vt:lpstr>
      <vt:lpstr>Research Design</vt:lpstr>
      <vt:lpstr>Sample Size Distribution</vt:lpstr>
      <vt:lpstr>Cost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</dc:title>
  <cp:lastModifiedBy>Shubham Koshti</cp:lastModifiedBy>
  <cp:revision>19</cp:revision>
  <dcterms:modified xsi:type="dcterms:W3CDTF">2023-08-09T18:43:07Z</dcterms:modified>
</cp:coreProperties>
</file>