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1297" autoAdjust="0"/>
  </p:normalViewPr>
  <p:slideViewPr>
    <p:cSldViewPr snapToGrid="0">
      <p:cViewPr>
        <p:scale>
          <a:sx n="76" d="100"/>
          <a:sy n="76" d="100"/>
        </p:scale>
        <p:origin x="-7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1877-448E-43EF-809F-AD40D9EC2E3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F1AFF-3E42-43AE-A2CF-789937D1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Seqeuntial</a:t>
            </a:r>
            <a:r>
              <a:rPr lang="en-US" dirty="0" smtClean="0"/>
              <a:t> Control and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By </a:t>
            </a:r>
            <a:r>
              <a:rPr lang="en-US" dirty="0" err="1" smtClean="0"/>
              <a:t>Shirish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GOTO</a:t>
            </a:r>
            <a:r>
              <a:rPr lang="en-US" dirty="0"/>
              <a:t> statement in PL/SQL programming language provides an unconditional jump from the GOTO to a labeled statement in the same subprogram.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4711" y="2517732"/>
            <a:ext cx="9093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GOTO </a:t>
            </a:r>
            <a:r>
              <a:rPr lang="en-US" dirty="0"/>
              <a:t>label; </a:t>
            </a:r>
            <a:endParaRPr lang="en-US" dirty="0" smtClean="0"/>
          </a:p>
          <a:p>
            <a:r>
              <a:rPr lang="en-US" dirty="0" smtClean="0"/>
              <a:t>.. 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dirty="0" smtClean="0"/>
              <a:t>&lt;&lt; </a:t>
            </a:r>
            <a:r>
              <a:rPr lang="en-US" dirty="0"/>
              <a:t>label </a:t>
            </a:r>
            <a:r>
              <a:rPr lang="en-US" dirty="0" smtClean="0"/>
              <a:t>&gt;&gt;</a:t>
            </a:r>
          </a:p>
          <a:p>
            <a:r>
              <a:rPr lang="en-US" dirty="0" smtClean="0"/>
              <a:t>statement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4" y="496865"/>
            <a:ext cx="3481307" cy="730686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02" y="1465546"/>
            <a:ext cx="5340350" cy="485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1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88" y="1427967"/>
            <a:ext cx="4709786" cy="5110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DECLARE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number</a:t>
            </a:r>
            <a:r>
              <a:rPr lang="en-US" dirty="0"/>
              <a:t>(2)</a:t>
            </a:r>
            <a:r>
              <a:rPr lang="en-US" dirty="0"/>
              <a:t> </a:t>
            </a:r>
            <a:r>
              <a:rPr lang="en-US" dirty="0"/>
              <a:t>:=</a:t>
            </a:r>
            <a:r>
              <a:rPr lang="en-US" dirty="0"/>
              <a:t> </a:t>
            </a:r>
            <a:r>
              <a:rPr lang="en-US" dirty="0"/>
              <a:t>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BEGIN</a:t>
            </a:r>
            <a:r>
              <a:rPr lang="en-US" dirty="0"/>
              <a:t> </a:t>
            </a:r>
            <a:r>
              <a:rPr lang="en-US" dirty="0"/>
              <a:t>&lt;&lt;</a:t>
            </a:r>
            <a:r>
              <a:rPr lang="en-US" dirty="0" err="1"/>
              <a:t>loopstart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/>
              <a:t> </a:t>
            </a:r>
            <a:r>
              <a:rPr lang="en-US" dirty="0"/>
              <a:t>while</a:t>
            </a:r>
            <a:r>
              <a:rPr lang="en-US" dirty="0"/>
              <a:t> loop </a:t>
            </a:r>
            <a:r>
              <a:rPr lang="en-US" dirty="0" smtClean="0"/>
              <a:t>execution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WHILE a </a:t>
            </a:r>
            <a:r>
              <a:rPr lang="en-US" dirty="0"/>
              <a:t>&lt;</a:t>
            </a:r>
            <a:r>
              <a:rPr lang="en-US" dirty="0"/>
              <a:t> </a:t>
            </a:r>
            <a:r>
              <a:rPr lang="en-US" dirty="0"/>
              <a:t>20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dbms_output</a:t>
            </a:r>
            <a:r>
              <a:rPr lang="en-US" dirty="0" err="1"/>
              <a:t>.</a:t>
            </a:r>
            <a:r>
              <a:rPr lang="en-US" dirty="0" err="1"/>
              <a:t>put_line</a:t>
            </a:r>
            <a:r>
              <a:rPr lang="en-US" dirty="0"/>
              <a:t> </a:t>
            </a:r>
            <a:r>
              <a:rPr lang="en-US" dirty="0"/>
              <a:t>('value of a: '</a:t>
            </a:r>
            <a:r>
              <a:rPr lang="en-US" dirty="0"/>
              <a:t> </a:t>
            </a:r>
            <a:r>
              <a:rPr lang="en-US" dirty="0"/>
              <a:t>||</a:t>
            </a:r>
            <a:r>
              <a:rPr lang="en-US" dirty="0"/>
              <a:t>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/>
              <a:t>:=</a:t>
            </a:r>
            <a:r>
              <a:rPr lang="en-US" dirty="0"/>
              <a:t> a </a:t>
            </a:r>
            <a:r>
              <a:rPr lang="en-US" dirty="0"/>
              <a:t>+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a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15</a:t>
            </a:r>
            <a:r>
              <a:rPr lang="en-US" dirty="0"/>
              <a:t> THEN a </a:t>
            </a:r>
            <a:r>
              <a:rPr lang="en-US" dirty="0"/>
              <a:t>:=</a:t>
            </a:r>
            <a:r>
              <a:rPr lang="en-US" dirty="0"/>
              <a:t> a </a:t>
            </a:r>
            <a:r>
              <a:rPr lang="en-US" dirty="0"/>
              <a:t>+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GOTO </a:t>
            </a:r>
            <a:r>
              <a:rPr lang="en-US" dirty="0" err="1"/>
              <a:t>loopstart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END</a:t>
            </a:r>
            <a:r>
              <a:rPr lang="en-US" dirty="0"/>
              <a:t> IF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LOOP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END;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9654" y="2993721"/>
            <a:ext cx="310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value </a:t>
            </a:r>
            <a:r>
              <a:rPr lang="en-US" dirty="0"/>
              <a:t>of a: 10 </a:t>
            </a:r>
          </a:p>
          <a:p>
            <a:r>
              <a:rPr lang="en-US" dirty="0"/>
              <a:t>value of a: 11 </a:t>
            </a:r>
          </a:p>
          <a:p>
            <a:r>
              <a:rPr lang="en-US" dirty="0"/>
              <a:t>value of a: 12 </a:t>
            </a:r>
          </a:p>
          <a:p>
            <a:r>
              <a:rPr lang="en-US" dirty="0"/>
              <a:t>value of a: 13 </a:t>
            </a:r>
          </a:p>
          <a:p>
            <a:r>
              <a:rPr lang="en-US" dirty="0"/>
              <a:t>value of a: 14 </a:t>
            </a:r>
          </a:p>
          <a:p>
            <a:r>
              <a:rPr lang="en-US" dirty="0"/>
              <a:t>value of a: 16 </a:t>
            </a:r>
          </a:p>
          <a:p>
            <a:r>
              <a:rPr lang="en-US" dirty="0"/>
              <a:t>value of a: 17 </a:t>
            </a:r>
          </a:p>
          <a:p>
            <a:r>
              <a:rPr lang="en-US" dirty="0"/>
              <a:t>value of a: 18 </a:t>
            </a:r>
          </a:p>
          <a:p>
            <a:r>
              <a:rPr lang="en-US" dirty="0"/>
              <a:t>value of a: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FOR LOOP</a:t>
            </a:r>
            <a:r>
              <a:rPr lang="en-US" dirty="0"/>
              <a:t> is a repetition control structure that allows you to efficiently write a loop that needs to execute a specific number of times.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8167"/>
            <a:ext cx="487169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number</a:t>
            </a:r>
            <a:r>
              <a:rPr lang="en-US" dirty="0"/>
              <a:t>(2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BEGIN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a </a:t>
            </a:r>
            <a:r>
              <a:rPr lang="en-US" dirty="0"/>
              <a:t>in</a:t>
            </a:r>
            <a:r>
              <a:rPr lang="en-US" dirty="0"/>
              <a:t> </a:t>
            </a:r>
            <a:r>
              <a:rPr lang="en-US" dirty="0"/>
              <a:t>10</a:t>
            </a:r>
            <a:r>
              <a:rPr lang="en-US" dirty="0"/>
              <a:t> </a:t>
            </a:r>
            <a:r>
              <a:rPr lang="en-US" dirty="0"/>
              <a:t>..</a:t>
            </a:r>
            <a:r>
              <a:rPr lang="en-US" dirty="0"/>
              <a:t> </a:t>
            </a:r>
            <a:r>
              <a:rPr lang="en-US" dirty="0"/>
              <a:t>20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dbms_output</a:t>
            </a:r>
            <a:r>
              <a:rPr lang="en-US" dirty="0" err="1"/>
              <a:t>.</a:t>
            </a:r>
            <a:r>
              <a:rPr lang="en-US" dirty="0" err="1"/>
              <a:t>put_line</a:t>
            </a:r>
            <a:r>
              <a:rPr lang="en-US" dirty="0"/>
              <a:t>('value of a: '</a:t>
            </a:r>
            <a:r>
              <a:rPr lang="en-US" dirty="0"/>
              <a:t> </a:t>
            </a:r>
            <a:r>
              <a:rPr lang="en-US" dirty="0"/>
              <a:t>||</a:t>
            </a:r>
            <a:r>
              <a:rPr lang="en-US" dirty="0"/>
              <a:t> a</a:t>
            </a:r>
            <a:r>
              <a:rPr lang="en-US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LOOP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4811" y="2192055"/>
            <a:ext cx="25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a: 10 </a:t>
            </a:r>
          </a:p>
          <a:p>
            <a:r>
              <a:rPr lang="en-US" dirty="0"/>
              <a:t>value of a: 11 </a:t>
            </a:r>
          </a:p>
          <a:p>
            <a:r>
              <a:rPr lang="en-US" dirty="0"/>
              <a:t>value of a: 12 </a:t>
            </a:r>
          </a:p>
          <a:p>
            <a:r>
              <a:rPr lang="en-US" dirty="0"/>
              <a:t>value of a: 13 </a:t>
            </a:r>
          </a:p>
          <a:p>
            <a:r>
              <a:rPr lang="en-US" dirty="0"/>
              <a:t>value of a: 14 </a:t>
            </a:r>
          </a:p>
          <a:p>
            <a:r>
              <a:rPr lang="en-US" dirty="0"/>
              <a:t>value of a: 15 </a:t>
            </a:r>
          </a:p>
          <a:p>
            <a:r>
              <a:rPr lang="en-US" dirty="0"/>
              <a:t>value of a: 16 </a:t>
            </a:r>
          </a:p>
          <a:p>
            <a:r>
              <a:rPr lang="en-US" dirty="0"/>
              <a:t>value of a: 17 </a:t>
            </a:r>
          </a:p>
          <a:p>
            <a:r>
              <a:rPr lang="en-US" dirty="0"/>
              <a:t>value of a: 18 </a:t>
            </a:r>
          </a:p>
          <a:p>
            <a:r>
              <a:rPr lang="en-US" dirty="0"/>
              <a:t>value of a: 19 </a:t>
            </a:r>
          </a:p>
          <a:p>
            <a:r>
              <a:rPr lang="en-US" dirty="0"/>
              <a:t>value of a: 20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WHILE LOOP</a:t>
            </a:r>
            <a:r>
              <a:rPr lang="en-US" dirty="0"/>
              <a:t> statement in PL/SQL programming language repeatedly executes a target statement as long as a given condition is true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49" y="1841327"/>
            <a:ext cx="4146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/>
              <a:t>   a number(2) := 10; 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   WHILE a &lt; 20 LOOP </a:t>
            </a:r>
          </a:p>
          <a:p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('value of a: ' || a); </a:t>
            </a:r>
          </a:p>
          <a:p>
            <a:r>
              <a:rPr lang="en-US" dirty="0"/>
              <a:t>      a := a + 1; </a:t>
            </a:r>
          </a:p>
          <a:p>
            <a:r>
              <a:rPr lang="en-US" dirty="0"/>
              <a:t>   END LOOP; 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6815" y="1954059"/>
            <a:ext cx="1916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value </a:t>
            </a:r>
            <a:r>
              <a:rPr lang="en-US" dirty="0"/>
              <a:t>of a: 10 </a:t>
            </a:r>
          </a:p>
          <a:p>
            <a:r>
              <a:rPr lang="en-US" dirty="0"/>
              <a:t>value of a: 11 </a:t>
            </a:r>
          </a:p>
          <a:p>
            <a:r>
              <a:rPr lang="en-US" dirty="0"/>
              <a:t>value of a: 12 </a:t>
            </a:r>
          </a:p>
          <a:p>
            <a:r>
              <a:rPr lang="en-US" dirty="0"/>
              <a:t>value of a: 13 </a:t>
            </a:r>
          </a:p>
          <a:p>
            <a:r>
              <a:rPr lang="en-US" dirty="0"/>
              <a:t>value of a: 14 </a:t>
            </a:r>
          </a:p>
          <a:p>
            <a:r>
              <a:rPr lang="en-US" dirty="0"/>
              <a:t>value of a: 15 </a:t>
            </a:r>
          </a:p>
          <a:p>
            <a:r>
              <a:rPr lang="en-US" dirty="0"/>
              <a:t>value of a: 16 </a:t>
            </a:r>
          </a:p>
          <a:p>
            <a:r>
              <a:rPr lang="en-US" dirty="0"/>
              <a:t>value of a: 17 </a:t>
            </a:r>
          </a:p>
          <a:p>
            <a:r>
              <a:rPr lang="en-US" dirty="0"/>
              <a:t>value of a: 18 </a:t>
            </a:r>
          </a:p>
          <a:p>
            <a:r>
              <a:rPr lang="en-US" dirty="0"/>
              <a:t>value of a: 19 </a:t>
            </a:r>
          </a:p>
        </p:txBody>
      </p:sp>
    </p:spTree>
    <p:extLst>
      <p:ext uri="{BB962C8B-B14F-4D97-AF65-F5344CB8AC3E}">
        <p14:creationId xmlns:p14="http://schemas.microsoft.com/office/powerpoint/2010/main" val="1563798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325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Seqeuntial Control and Loops</vt:lpstr>
      <vt:lpstr>GOTO statements </vt:lpstr>
      <vt:lpstr> Syntax</vt:lpstr>
      <vt:lpstr>Flow Diagram</vt:lpstr>
      <vt:lpstr>Example </vt:lpstr>
      <vt:lpstr>FOR Loop </vt:lpstr>
      <vt:lpstr>Example  </vt:lpstr>
      <vt:lpstr>While Loop</vt:lpstr>
      <vt:lpstr>Example  </vt:lpstr>
      <vt:lpstr>The End 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Exam1</cp:lastModifiedBy>
  <cp:revision>29</cp:revision>
  <dcterms:created xsi:type="dcterms:W3CDTF">2014-09-12T02:18:09Z</dcterms:created>
  <dcterms:modified xsi:type="dcterms:W3CDTF">2017-09-18T02:51:00Z</dcterms:modified>
</cp:coreProperties>
</file>