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6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10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3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61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6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2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9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45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ATM Banking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• A Console-Based Banking App</a:t>
            </a:r>
          </a:p>
          <a:p>
            <a:pPr marL="0" indent="0">
              <a:buNone/>
            </a:pPr>
            <a:r>
              <a:rPr dirty="0"/>
              <a:t>• Presented by: </a:t>
            </a:r>
            <a:r>
              <a:rPr lang="en-US" dirty="0"/>
              <a:t>1) </a:t>
            </a:r>
            <a:r>
              <a:rPr dirty="0"/>
              <a:t>Shubham Mutkule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2) Anant Kumbhar</a:t>
            </a:r>
            <a:endParaRPr dirty="0"/>
          </a:p>
          <a:p>
            <a:pPr marL="0" indent="0">
              <a:buNone/>
            </a:pPr>
            <a:r>
              <a:rPr dirty="0"/>
              <a:t>• Technology: Java + JDBC + MySQL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• Displays </a:t>
            </a:r>
            <a:r>
              <a:rPr dirty="0" err="1"/>
              <a:t>account_no</a:t>
            </a:r>
            <a:r>
              <a:rPr dirty="0"/>
              <a:t>, name, and balance.</a:t>
            </a:r>
          </a:p>
          <a:p>
            <a:pPr marL="0" indent="0">
              <a:buNone/>
            </a:pPr>
            <a:r>
              <a:rPr dirty="0"/>
              <a:t>• Simple SELECT query on accounts table.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• Handled via try-catch blocks.</a:t>
            </a:r>
          </a:p>
          <a:p>
            <a:pPr marL="0" indent="0">
              <a:buNone/>
            </a:pPr>
            <a:r>
              <a:rPr dirty="0"/>
              <a:t>• Rollback on transaction failure.</a:t>
            </a:r>
          </a:p>
          <a:p>
            <a:pPr marL="0" indent="0">
              <a:buNone/>
            </a:pPr>
            <a:r>
              <a:rPr dirty="0"/>
              <a:t>• Validates balance sufficiency before operations.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• Transaction history table.</a:t>
            </a:r>
          </a:p>
          <a:p>
            <a:pPr marL="0" indent="0">
              <a:buNone/>
            </a:pPr>
            <a:r>
              <a:rPr dirty="0"/>
              <a:t>• Encrypted PINs for security.</a:t>
            </a:r>
          </a:p>
          <a:p>
            <a:pPr marL="0" indent="0">
              <a:buNone/>
            </a:pPr>
            <a:r>
              <a:rPr dirty="0"/>
              <a:t>• GUI using JavaFX or Swing.</a:t>
            </a:r>
          </a:p>
          <a:p>
            <a:pPr marL="0" indent="0">
              <a:buNone/>
            </a:pPr>
            <a:r>
              <a:rPr dirty="0"/>
              <a:t>• Mobile/Desktop version.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• Console-based application simulating ATM functions.</a:t>
            </a:r>
          </a:p>
          <a:p>
            <a:pPr marL="0" indent="0">
              <a:buNone/>
            </a:pPr>
            <a:r>
              <a:rPr dirty="0"/>
              <a:t>• User authentication using Account Number and PIN.</a:t>
            </a:r>
          </a:p>
          <a:p>
            <a:pPr marL="0" indent="0">
              <a:buNone/>
            </a:pPr>
            <a:r>
              <a:rPr dirty="0"/>
              <a:t>• Supports Balance Check, Deposit, Withdrawal, </a:t>
            </a:r>
            <a:r>
              <a:rPr lang="en-US" dirty="0"/>
              <a:t>       	</a:t>
            </a:r>
            <a:r>
              <a:rPr dirty="0"/>
              <a:t>Transfer, Mini Statement.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• Java</a:t>
            </a:r>
          </a:p>
          <a:p>
            <a:pPr marL="0" indent="0">
              <a:buNone/>
            </a:pPr>
            <a:r>
              <a:rPr dirty="0"/>
              <a:t>• JDBC (Java Database Connectivity)</a:t>
            </a:r>
          </a:p>
          <a:p>
            <a:pPr marL="0" indent="0">
              <a:buNone/>
            </a:pPr>
            <a:r>
              <a:rPr dirty="0"/>
              <a:t>• MySQL</a:t>
            </a:r>
          </a:p>
          <a:p>
            <a:pPr marL="0" indent="0">
              <a:buNone/>
            </a:pPr>
            <a:r>
              <a:rPr dirty="0"/>
              <a:t>• MySQL Workbench</a:t>
            </a:r>
          </a:p>
          <a:p>
            <a:pPr marL="0" indent="0">
              <a:buNone/>
            </a:pPr>
            <a:r>
              <a:rPr dirty="0"/>
              <a:t>• IDE: IntelliJ / Eclipse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• Table: accounts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</a:t>
            </a:r>
            <a:r>
              <a:rPr dirty="0"/>
              <a:t>- </a:t>
            </a:r>
            <a:r>
              <a:rPr dirty="0" err="1"/>
              <a:t>account_no</a:t>
            </a:r>
            <a:r>
              <a:rPr dirty="0"/>
              <a:t> (INT, Primary Key)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 - name (VARCHAR)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 - balance (DOUBLE)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 - pin (INT)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User Authentication</a:t>
            </a:r>
          </a:p>
          <a:p>
            <a:pPr marL="0" indent="0">
              <a:buNone/>
            </a:pPr>
            <a:r>
              <a:rPr dirty="0"/>
              <a:t>• Check Balance</a:t>
            </a:r>
          </a:p>
          <a:p>
            <a:pPr marL="0" indent="0">
              <a:buNone/>
            </a:pPr>
            <a:r>
              <a:rPr dirty="0"/>
              <a:t>• Deposit Money</a:t>
            </a:r>
          </a:p>
          <a:p>
            <a:pPr marL="0" indent="0">
              <a:buNone/>
            </a:pPr>
            <a:r>
              <a:rPr dirty="0"/>
              <a:t>• Withdraw Money</a:t>
            </a:r>
          </a:p>
          <a:p>
            <a:pPr marL="0" indent="0">
              <a:buNone/>
            </a:pPr>
            <a:r>
              <a:rPr dirty="0"/>
              <a:t>• Transfer Money</a:t>
            </a:r>
          </a:p>
          <a:p>
            <a:pPr marL="0" indent="0">
              <a:buNone/>
            </a:pPr>
            <a:r>
              <a:rPr dirty="0"/>
              <a:t>• Mini Statement</a:t>
            </a:r>
          </a:p>
          <a:p>
            <a:pPr marL="0" indent="0">
              <a:buNone/>
            </a:pPr>
            <a:r>
              <a:rPr dirty="0"/>
              <a:t>• Transaction Safety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• User inputs Account Number and PIN.</a:t>
            </a:r>
          </a:p>
          <a:p>
            <a:pPr marL="0" indent="0">
              <a:buNone/>
            </a:pPr>
            <a:r>
              <a:rPr dirty="0"/>
              <a:t>• Credentials validated using SELECT SQL query.</a:t>
            </a:r>
          </a:p>
          <a:p>
            <a:pPr marL="0" indent="0">
              <a:buNone/>
            </a:pPr>
            <a:r>
              <a:rPr dirty="0"/>
              <a:t>• Invalid credentials exit the program.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• Uses SQL: SELECT balance FROM accounts </a:t>
            </a:r>
            <a:r>
              <a:rPr lang="en-US" dirty="0"/>
              <a:t>    	   	</a:t>
            </a:r>
            <a:r>
              <a:rPr dirty="0"/>
              <a:t>WHERE </a:t>
            </a:r>
            <a:r>
              <a:rPr dirty="0" err="1"/>
              <a:t>account_no</a:t>
            </a:r>
            <a:r>
              <a:rPr dirty="0"/>
              <a:t> = ?</a:t>
            </a:r>
          </a:p>
          <a:p>
            <a:pPr marL="0" indent="0">
              <a:buNone/>
            </a:pPr>
            <a:r>
              <a:rPr dirty="0"/>
              <a:t>• Displays user's current balance.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Deposit / Withdraw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• Deposit: balance = balance + amount</a:t>
            </a:r>
          </a:p>
          <a:p>
            <a:pPr marL="0" indent="0">
              <a:buNone/>
            </a:pPr>
            <a:r>
              <a:rPr dirty="0"/>
              <a:t>• Withdraw: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- Checks for sufficient balance.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- balance = balance - amount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Money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• Two SQL queries for debit and credit.</a:t>
            </a:r>
          </a:p>
          <a:p>
            <a:pPr marL="0" indent="0">
              <a:buNone/>
            </a:pPr>
            <a:r>
              <a:rPr dirty="0"/>
              <a:t>• Transaction managed with </a:t>
            </a:r>
            <a:r>
              <a:rPr lang="en-US" dirty="0"/>
              <a:t> 	</a:t>
            </a:r>
            <a:r>
              <a:rPr dirty="0" err="1"/>
              <a:t>conn.setAutoCommit</a:t>
            </a:r>
            <a:r>
              <a:rPr dirty="0"/>
              <a:t>(false).</a:t>
            </a:r>
          </a:p>
          <a:p>
            <a:pPr marL="0" indent="0">
              <a:buNone/>
            </a:pPr>
            <a:r>
              <a:rPr dirty="0"/>
              <a:t>• Rollback if error occurs.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319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ATM Banking System</vt:lpstr>
      <vt:lpstr>Project Overview</vt:lpstr>
      <vt:lpstr>Tools &amp; Technologies</vt:lpstr>
      <vt:lpstr>Database Design</vt:lpstr>
      <vt:lpstr>System Features</vt:lpstr>
      <vt:lpstr>Login Module</vt:lpstr>
      <vt:lpstr>Check Balance</vt:lpstr>
      <vt:lpstr>Deposit / Withdraw</vt:lpstr>
      <vt:lpstr>Money Transfer</vt:lpstr>
      <vt:lpstr>Mini Statement</vt:lpstr>
      <vt:lpstr>Error Handling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Shubham Mutkule</cp:lastModifiedBy>
  <cp:revision>7</cp:revision>
  <dcterms:created xsi:type="dcterms:W3CDTF">2013-01-27T09:14:16Z</dcterms:created>
  <dcterms:modified xsi:type="dcterms:W3CDTF">2025-07-10T11:13:03Z</dcterms:modified>
  <cp:category/>
</cp:coreProperties>
</file>