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12801600" cy="9601200" type="A3"/>
  <p:notesSz cx="6858000" cy="9144000"/>
  <p:embeddedFontLst>
    <p:embeddedFont>
      <p:font typeface="Red Hat Display" panose="020B0604020202020204" charset="0"/>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24">
          <p15:clr>
            <a:srgbClr val="A4A3A4"/>
          </p15:clr>
        </p15:guide>
        <p15:guide id="2" pos="4032">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2" roundtripDataSignature="AMtx7miQixFpFIR6EEtpbjPJ3NfAejP5o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6517B2-53E5-44A5-B0F4-53298D9B06D0}">
  <a:tblStyle styleId="{2D6517B2-53E5-44A5-B0F4-53298D9B06D0}"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0" d="100"/>
          <a:sy n="60" d="100"/>
        </p:scale>
        <p:origin x="1406" y="-67"/>
      </p:cViewPr>
      <p:guideLst>
        <p:guide orient="horz" pos="3024"/>
        <p:guide pos="403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12" Type="http://customschemas.google.com/relationships/presentationmetadata" Target="meta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5" Type="http://schemas.openxmlformats.org/officeDocument/2006/relationships/font" Target="fonts/font2.fntdata"/><Relationship Id="rId15" Type="http://schemas.openxmlformats.org/officeDocument/2006/relationships/theme" Target="theme/theme1.xml"/><Relationship Id="rId4" Type="http://schemas.openxmlformats.org/officeDocument/2006/relationships/font" Target="fonts/font1.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960120" y="1571308"/>
            <a:ext cx="10881360" cy="334264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8400"/>
              <a:buFont typeface="Calibri"/>
              <a:buNone/>
              <a:defRPr sz="8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
          <p:cNvSpPr txBox="1">
            <a:spLocks noGrp="1"/>
          </p:cNvSpPr>
          <p:nvPr>
            <p:ph type="subTitle" idx="1"/>
          </p:nvPr>
        </p:nvSpPr>
        <p:spPr>
          <a:xfrm>
            <a:off x="1600200" y="5042853"/>
            <a:ext cx="9601200" cy="2318067"/>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400"/>
              </a:spcBef>
              <a:spcAft>
                <a:spcPts val="0"/>
              </a:spcAft>
              <a:buClr>
                <a:schemeClr val="dk1"/>
              </a:buClr>
              <a:buSzPts val="3360"/>
              <a:buNone/>
              <a:defRPr sz="3359"/>
            </a:lvl1pPr>
            <a:lvl2pPr lvl="1" algn="ctr">
              <a:lnSpc>
                <a:spcPct val="90000"/>
              </a:lnSpc>
              <a:spcBef>
                <a:spcPts val="700"/>
              </a:spcBef>
              <a:spcAft>
                <a:spcPts val="0"/>
              </a:spcAft>
              <a:buClr>
                <a:schemeClr val="dk1"/>
              </a:buClr>
              <a:buSzPts val="2800"/>
              <a:buNone/>
              <a:defRPr sz="2800"/>
            </a:lvl2pPr>
            <a:lvl3pPr lvl="2" algn="ctr">
              <a:lnSpc>
                <a:spcPct val="90000"/>
              </a:lnSpc>
              <a:spcBef>
                <a:spcPts val="700"/>
              </a:spcBef>
              <a:spcAft>
                <a:spcPts val="0"/>
              </a:spcAft>
              <a:buClr>
                <a:schemeClr val="dk1"/>
              </a:buClr>
              <a:buSzPts val="2520"/>
              <a:buNone/>
              <a:defRPr sz="2520"/>
            </a:lvl3pPr>
            <a:lvl4pPr lvl="3" algn="ctr">
              <a:lnSpc>
                <a:spcPct val="90000"/>
              </a:lnSpc>
              <a:spcBef>
                <a:spcPts val="700"/>
              </a:spcBef>
              <a:spcAft>
                <a:spcPts val="0"/>
              </a:spcAft>
              <a:buClr>
                <a:schemeClr val="dk1"/>
              </a:buClr>
              <a:buSzPts val="2240"/>
              <a:buNone/>
              <a:defRPr sz="2240"/>
            </a:lvl4pPr>
            <a:lvl5pPr lvl="4" algn="ctr">
              <a:lnSpc>
                <a:spcPct val="90000"/>
              </a:lnSpc>
              <a:spcBef>
                <a:spcPts val="700"/>
              </a:spcBef>
              <a:spcAft>
                <a:spcPts val="0"/>
              </a:spcAft>
              <a:buClr>
                <a:schemeClr val="dk1"/>
              </a:buClr>
              <a:buSzPts val="2240"/>
              <a:buNone/>
              <a:defRPr sz="2240"/>
            </a:lvl5pPr>
            <a:lvl6pPr lvl="5" algn="ctr">
              <a:lnSpc>
                <a:spcPct val="90000"/>
              </a:lnSpc>
              <a:spcBef>
                <a:spcPts val="700"/>
              </a:spcBef>
              <a:spcAft>
                <a:spcPts val="0"/>
              </a:spcAft>
              <a:buClr>
                <a:schemeClr val="dk1"/>
              </a:buClr>
              <a:buSzPts val="2240"/>
              <a:buNone/>
              <a:defRPr sz="2240"/>
            </a:lvl6pPr>
            <a:lvl7pPr lvl="6" algn="ctr">
              <a:lnSpc>
                <a:spcPct val="90000"/>
              </a:lnSpc>
              <a:spcBef>
                <a:spcPts val="700"/>
              </a:spcBef>
              <a:spcAft>
                <a:spcPts val="0"/>
              </a:spcAft>
              <a:buClr>
                <a:schemeClr val="dk1"/>
              </a:buClr>
              <a:buSzPts val="2240"/>
              <a:buNone/>
              <a:defRPr sz="2240"/>
            </a:lvl7pPr>
            <a:lvl8pPr lvl="7" algn="ctr">
              <a:lnSpc>
                <a:spcPct val="90000"/>
              </a:lnSpc>
              <a:spcBef>
                <a:spcPts val="700"/>
              </a:spcBef>
              <a:spcAft>
                <a:spcPts val="0"/>
              </a:spcAft>
              <a:buClr>
                <a:schemeClr val="dk1"/>
              </a:buClr>
              <a:buSzPts val="2240"/>
              <a:buNone/>
              <a:defRPr sz="2240"/>
            </a:lvl8pPr>
            <a:lvl9pPr lvl="8" algn="ctr">
              <a:lnSpc>
                <a:spcPct val="90000"/>
              </a:lnSpc>
              <a:spcBef>
                <a:spcPts val="700"/>
              </a:spcBef>
              <a:spcAft>
                <a:spcPts val="0"/>
              </a:spcAft>
              <a:buClr>
                <a:schemeClr val="dk1"/>
              </a:buClr>
              <a:buSzPts val="2240"/>
              <a:buNone/>
              <a:defRPr sz="2240"/>
            </a:lvl9pPr>
          </a:lstStyle>
          <a:p>
            <a:endParaRPr/>
          </a:p>
        </p:txBody>
      </p:sp>
      <p:sp>
        <p:nvSpPr>
          <p:cNvPr id="14" name="Google Shape;14;p3"/>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880110" y="511177"/>
            <a:ext cx="11041380" cy="18557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3354864" y="81122"/>
            <a:ext cx="6091873" cy="1104138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00"/>
              </a:spcBef>
              <a:spcAft>
                <a:spcPts val="0"/>
              </a:spcAft>
              <a:buClr>
                <a:schemeClr val="dk1"/>
              </a:buClr>
              <a:buSzPts val="1800"/>
              <a:buChar char="•"/>
              <a:defRPr/>
            </a:lvl1pPr>
            <a:lvl2pPr marL="914400" lvl="1" indent="-342900" algn="l">
              <a:lnSpc>
                <a:spcPct val="90000"/>
              </a:lnSpc>
              <a:spcBef>
                <a:spcPts val="700"/>
              </a:spcBef>
              <a:spcAft>
                <a:spcPts val="0"/>
              </a:spcAft>
              <a:buClr>
                <a:schemeClr val="dk1"/>
              </a:buClr>
              <a:buSzPts val="1800"/>
              <a:buChar char="•"/>
              <a:defRPr/>
            </a:lvl2pPr>
            <a:lvl3pPr marL="1371600" lvl="2" indent="-342900" algn="l">
              <a:lnSpc>
                <a:spcPct val="90000"/>
              </a:lnSpc>
              <a:spcBef>
                <a:spcPts val="700"/>
              </a:spcBef>
              <a:spcAft>
                <a:spcPts val="0"/>
              </a:spcAft>
              <a:buClr>
                <a:schemeClr val="dk1"/>
              </a:buClr>
              <a:buSzPts val="1800"/>
              <a:buChar char="•"/>
              <a:defRPr/>
            </a:lvl3pPr>
            <a:lvl4pPr marL="1828800" lvl="3" indent="-342900" algn="l">
              <a:lnSpc>
                <a:spcPct val="90000"/>
              </a:lnSpc>
              <a:spcBef>
                <a:spcPts val="700"/>
              </a:spcBef>
              <a:spcAft>
                <a:spcPts val="0"/>
              </a:spcAft>
              <a:buClr>
                <a:schemeClr val="dk1"/>
              </a:buClr>
              <a:buSzPts val="1800"/>
              <a:buChar char="•"/>
              <a:defRPr/>
            </a:lvl4pPr>
            <a:lvl5pPr marL="2286000" lvl="4" indent="-342900" algn="l">
              <a:lnSpc>
                <a:spcPct val="90000"/>
              </a:lnSpc>
              <a:spcBef>
                <a:spcPts val="700"/>
              </a:spcBef>
              <a:spcAft>
                <a:spcPts val="0"/>
              </a:spcAft>
              <a:buClr>
                <a:schemeClr val="dk1"/>
              </a:buClr>
              <a:buSzPts val="1800"/>
              <a:buChar char="•"/>
              <a:defRPr/>
            </a:lvl5pPr>
            <a:lvl6pPr marL="2743200" lvl="5" indent="-342900" algn="l">
              <a:lnSpc>
                <a:spcPct val="90000"/>
              </a:lnSpc>
              <a:spcBef>
                <a:spcPts val="700"/>
              </a:spcBef>
              <a:spcAft>
                <a:spcPts val="0"/>
              </a:spcAft>
              <a:buClr>
                <a:schemeClr val="dk1"/>
              </a:buClr>
              <a:buSzPts val="1800"/>
              <a:buChar char="•"/>
              <a:defRPr/>
            </a:lvl6pPr>
            <a:lvl7pPr marL="3200400" lvl="6" indent="-342900" algn="l">
              <a:lnSpc>
                <a:spcPct val="90000"/>
              </a:lnSpc>
              <a:spcBef>
                <a:spcPts val="700"/>
              </a:spcBef>
              <a:spcAft>
                <a:spcPts val="0"/>
              </a:spcAft>
              <a:buClr>
                <a:schemeClr val="dk1"/>
              </a:buClr>
              <a:buSzPts val="1800"/>
              <a:buChar char="•"/>
              <a:defRPr/>
            </a:lvl7pPr>
            <a:lvl8pPr marL="3657600" lvl="7" indent="-342900" algn="l">
              <a:lnSpc>
                <a:spcPct val="90000"/>
              </a:lnSpc>
              <a:spcBef>
                <a:spcPts val="700"/>
              </a:spcBef>
              <a:spcAft>
                <a:spcPts val="0"/>
              </a:spcAft>
              <a:buClr>
                <a:schemeClr val="dk1"/>
              </a:buClr>
              <a:buSzPts val="1800"/>
              <a:buChar char="•"/>
              <a:defRPr/>
            </a:lvl8pPr>
            <a:lvl9pPr marL="4114800" lvl="8" indent="-342900" algn="l">
              <a:lnSpc>
                <a:spcPct val="90000"/>
              </a:lnSpc>
              <a:spcBef>
                <a:spcPts val="700"/>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6473032" y="3199289"/>
            <a:ext cx="8136573" cy="276034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872332" y="518954"/>
            <a:ext cx="8136573" cy="812101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00"/>
              </a:spcBef>
              <a:spcAft>
                <a:spcPts val="0"/>
              </a:spcAft>
              <a:buClr>
                <a:schemeClr val="dk1"/>
              </a:buClr>
              <a:buSzPts val="1800"/>
              <a:buChar char="•"/>
              <a:defRPr/>
            </a:lvl1pPr>
            <a:lvl2pPr marL="914400" lvl="1" indent="-342900" algn="l">
              <a:lnSpc>
                <a:spcPct val="90000"/>
              </a:lnSpc>
              <a:spcBef>
                <a:spcPts val="700"/>
              </a:spcBef>
              <a:spcAft>
                <a:spcPts val="0"/>
              </a:spcAft>
              <a:buClr>
                <a:schemeClr val="dk1"/>
              </a:buClr>
              <a:buSzPts val="1800"/>
              <a:buChar char="•"/>
              <a:defRPr/>
            </a:lvl2pPr>
            <a:lvl3pPr marL="1371600" lvl="2" indent="-342900" algn="l">
              <a:lnSpc>
                <a:spcPct val="90000"/>
              </a:lnSpc>
              <a:spcBef>
                <a:spcPts val="700"/>
              </a:spcBef>
              <a:spcAft>
                <a:spcPts val="0"/>
              </a:spcAft>
              <a:buClr>
                <a:schemeClr val="dk1"/>
              </a:buClr>
              <a:buSzPts val="1800"/>
              <a:buChar char="•"/>
              <a:defRPr/>
            </a:lvl3pPr>
            <a:lvl4pPr marL="1828800" lvl="3" indent="-342900" algn="l">
              <a:lnSpc>
                <a:spcPct val="90000"/>
              </a:lnSpc>
              <a:spcBef>
                <a:spcPts val="700"/>
              </a:spcBef>
              <a:spcAft>
                <a:spcPts val="0"/>
              </a:spcAft>
              <a:buClr>
                <a:schemeClr val="dk1"/>
              </a:buClr>
              <a:buSzPts val="1800"/>
              <a:buChar char="•"/>
              <a:defRPr/>
            </a:lvl4pPr>
            <a:lvl5pPr marL="2286000" lvl="4" indent="-342900" algn="l">
              <a:lnSpc>
                <a:spcPct val="90000"/>
              </a:lnSpc>
              <a:spcBef>
                <a:spcPts val="700"/>
              </a:spcBef>
              <a:spcAft>
                <a:spcPts val="0"/>
              </a:spcAft>
              <a:buClr>
                <a:schemeClr val="dk1"/>
              </a:buClr>
              <a:buSzPts val="1800"/>
              <a:buChar char="•"/>
              <a:defRPr/>
            </a:lvl5pPr>
            <a:lvl6pPr marL="2743200" lvl="5" indent="-342900" algn="l">
              <a:lnSpc>
                <a:spcPct val="90000"/>
              </a:lnSpc>
              <a:spcBef>
                <a:spcPts val="700"/>
              </a:spcBef>
              <a:spcAft>
                <a:spcPts val="0"/>
              </a:spcAft>
              <a:buClr>
                <a:schemeClr val="dk1"/>
              </a:buClr>
              <a:buSzPts val="1800"/>
              <a:buChar char="•"/>
              <a:defRPr/>
            </a:lvl6pPr>
            <a:lvl7pPr marL="3200400" lvl="6" indent="-342900" algn="l">
              <a:lnSpc>
                <a:spcPct val="90000"/>
              </a:lnSpc>
              <a:spcBef>
                <a:spcPts val="700"/>
              </a:spcBef>
              <a:spcAft>
                <a:spcPts val="0"/>
              </a:spcAft>
              <a:buClr>
                <a:schemeClr val="dk1"/>
              </a:buClr>
              <a:buSzPts val="1800"/>
              <a:buChar char="•"/>
              <a:defRPr/>
            </a:lvl7pPr>
            <a:lvl8pPr marL="3657600" lvl="7" indent="-342900" algn="l">
              <a:lnSpc>
                <a:spcPct val="90000"/>
              </a:lnSpc>
              <a:spcBef>
                <a:spcPts val="700"/>
              </a:spcBef>
              <a:spcAft>
                <a:spcPts val="0"/>
              </a:spcAft>
              <a:buClr>
                <a:schemeClr val="dk1"/>
              </a:buClr>
              <a:buSzPts val="1800"/>
              <a:buChar char="•"/>
              <a:defRPr/>
            </a:lvl8pPr>
            <a:lvl9pPr marL="4114800" lvl="8" indent="-342900" algn="l">
              <a:lnSpc>
                <a:spcPct val="90000"/>
              </a:lnSpc>
              <a:spcBef>
                <a:spcPts val="700"/>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880110" y="511177"/>
            <a:ext cx="11041380" cy="18557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4"/>
          <p:cNvSpPr txBox="1">
            <a:spLocks noGrp="1"/>
          </p:cNvSpPr>
          <p:nvPr>
            <p:ph type="body" idx="1"/>
          </p:nvPr>
        </p:nvSpPr>
        <p:spPr>
          <a:xfrm>
            <a:off x="880110" y="2555875"/>
            <a:ext cx="11041380" cy="609187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00"/>
              </a:spcBef>
              <a:spcAft>
                <a:spcPts val="0"/>
              </a:spcAft>
              <a:buClr>
                <a:schemeClr val="dk1"/>
              </a:buClr>
              <a:buSzPts val="1800"/>
              <a:buChar char="•"/>
              <a:defRPr/>
            </a:lvl1pPr>
            <a:lvl2pPr marL="914400" lvl="1" indent="-342900" algn="l">
              <a:lnSpc>
                <a:spcPct val="90000"/>
              </a:lnSpc>
              <a:spcBef>
                <a:spcPts val="700"/>
              </a:spcBef>
              <a:spcAft>
                <a:spcPts val="0"/>
              </a:spcAft>
              <a:buClr>
                <a:schemeClr val="dk1"/>
              </a:buClr>
              <a:buSzPts val="1800"/>
              <a:buChar char="•"/>
              <a:defRPr/>
            </a:lvl2pPr>
            <a:lvl3pPr marL="1371600" lvl="2" indent="-342900" algn="l">
              <a:lnSpc>
                <a:spcPct val="90000"/>
              </a:lnSpc>
              <a:spcBef>
                <a:spcPts val="700"/>
              </a:spcBef>
              <a:spcAft>
                <a:spcPts val="0"/>
              </a:spcAft>
              <a:buClr>
                <a:schemeClr val="dk1"/>
              </a:buClr>
              <a:buSzPts val="1800"/>
              <a:buChar char="•"/>
              <a:defRPr/>
            </a:lvl3pPr>
            <a:lvl4pPr marL="1828800" lvl="3" indent="-342900" algn="l">
              <a:lnSpc>
                <a:spcPct val="90000"/>
              </a:lnSpc>
              <a:spcBef>
                <a:spcPts val="700"/>
              </a:spcBef>
              <a:spcAft>
                <a:spcPts val="0"/>
              </a:spcAft>
              <a:buClr>
                <a:schemeClr val="dk1"/>
              </a:buClr>
              <a:buSzPts val="1800"/>
              <a:buChar char="•"/>
              <a:defRPr/>
            </a:lvl4pPr>
            <a:lvl5pPr marL="2286000" lvl="4" indent="-342900" algn="l">
              <a:lnSpc>
                <a:spcPct val="90000"/>
              </a:lnSpc>
              <a:spcBef>
                <a:spcPts val="700"/>
              </a:spcBef>
              <a:spcAft>
                <a:spcPts val="0"/>
              </a:spcAft>
              <a:buClr>
                <a:schemeClr val="dk1"/>
              </a:buClr>
              <a:buSzPts val="1800"/>
              <a:buChar char="•"/>
              <a:defRPr/>
            </a:lvl5pPr>
            <a:lvl6pPr marL="2743200" lvl="5" indent="-342900" algn="l">
              <a:lnSpc>
                <a:spcPct val="90000"/>
              </a:lnSpc>
              <a:spcBef>
                <a:spcPts val="700"/>
              </a:spcBef>
              <a:spcAft>
                <a:spcPts val="0"/>
              </a:spcAft>
              <a:buClr>
                <a:schemeClr val="dk1"/>
              </a:buClr>
              <a:buSzPts val="1800"/>
              <a:buChar char="•"/>
              <a:defRPr/>
            </a:lvl6pPr>
            <a:lvl7pPr marL="3200400" lvl="6" indent="-342900" algn="l">
              <a:lnSpc>
                <a:spcPct val="90000"/>
              </a:lnSpc>
              <a:spcBef>
                <a:spcPts val="700"/>
              </a:spcBef>
              <a:spcAft>
                <a:spcPts val="0"/>
              </a:spcAft>
              <a:buClr>
                <a:schemeClr val="dk1"/>
              </a:buClr>
              <a:buSzPts val="1800"/>
              <a:buChar char="•"/>
              <a:defRPr/>
            </a:lvl7pPr>
            <a:lvl8pPr marL="3657600" lvl="7" indent="-342900" algn="l">
              <a:lnSpc>
                <a:spcPct val="90000"/>
              </a:lnSpc>
              <a:spcBef>
                <a:spcPts val="700"/>
              </a:spcBef>
              <a:spcAft>
                <a:spcPts val="0"/>
              </a:spcAft>
              <a:buClr>
                <a:schemeClr val="dk1"/>
              </a:buClr>
              <a:buSzPts val="1800"/>
              <a:buChar char="•"/>
              <a:defRPr/>
            </a:lvl8pPr>
            <a:lvl9pPr marL="4114800" lvl="8" indent="-342900" algn="l">
              <a:lnSpc>
                <a:spcPct val="90000"/>
              </a:lnSpc>
              <a:spcBef>
                <a:spcPts val="700"/>
              </a:spcBef>
              <a:spcAft>
                <a:spcPts val="0"/>
              </a:spcAft>
              <a:buClr>
                <a:schemeClr val="dk1"/>
              </a:buClr>
              <a:buSzPts val="1800"/>
              <a:buChar char="•"/>
              <a:defRPr/>
            </a:lvl9pPr>
          </a:lstStyle>
          <a:p>
            <a:endParaRPr/>
          </a:p>
        </p:txBody>
      </p:sp>
      <p:sp>
        <p:nvSpPr>
          <p:cNvPr id="20" name="Google Shape;20;p4"/>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4"/>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4"/>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873443" y="2393635"/>
            <a:ext cx="11041380" cy="399383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8400"/>
              <a:buFont typeface="Calibri"/>
              <a:buNone/>
              <a:defRPr sz="8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5"/>
          <p:cNvSpPr txBox="1">
            <a:spLocks noGrp="1"/>
          </p:cNvSpPr>
          <p:nvPr>
            <p:ph type="body" idx="1"/>
          </p:nvPr>
        </p:nvSpPr>
        <p:spPr>
          <a:xfrm>
            <a:off x="873443" y="6425250"/>
            <a:ext cx="11041380" cy="210026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400"/>
              </a:spcBef>
              <a:spcAft>
                <a:spcPts val="0"/>
              </a:spcAft>
              <a:buClr>
                <a:schemeClr val="dk1"/>
              </a:buClr>
              <a:buSzPts val="3360"/>
              <a:buNone/>
              <a:defRPr sz="3359">
                <a:solidFill>
                  <a:schemeClr val="dk1"/>
                </a:solidFill>
              </a:defRPr>
            </a:lvl1pPr>
            <a:lvl2pPr marL="914400" lvl="1" indent="-228600" algn="l">
              <a:lnSpc>
                <a:spcPct val="90000"/>
              </a:lnSpc>
              <a:spcBef>
                <a:spcPts val="700"/>
              </a:spcBef>
              <a:spcAft>
                <a:spcPts val="0"/>
              </a:spcAft>
              <a:buClr>
                <a:srgbClr val="888888"/>
              </a:buClr>
              <a:buSzPts val="2800"/>
              <a:buNone/>
              <a:defRPr sz="2800">
                <a:solidFill>
                  <a:srgbClr val="888888"/>
                </a:solidFill>
              </a:defRPr>
            </a:lvl2pPr>
            <a:lvl3pPr marL="1371600" lvl="2" indent="-228600" algn="l">
              <a:lnSpc>
                <a:spcPct val="90000"/>
              </a:lnSpc>
              <a:spcBef>
                <a:spcPts val="700"/>
              </a:spcBef>
              <a:spcAft>
                <a:spcPts val="0"/>
              </a:spcAft>
              <a:buClr>
                <a:srgbClr val="888888"/>
              </a:buClr>
              <a:buSzPts val="2520"/>
              <a:buNone/>
              <a:defRPr sz="2520">
                <a:solidFill>
                  <a:srgbClr val="888888"/>
                </a:solidFill>
              </a:defRPr>
            </a:lvl3pPr>
            <a:lvl4pPr marL="1828800" lvl="3" indent="-228600" algn="l">
              <a:lnSpc>
                <a:spcPct val="90000"/>
              </a:lnSpc>
              <a:spcBef>
                <a:spcPts val="700"/>
              </a:spcBef>
              <a:spcAft>
                <a:spcPts val="0"/>
              </a:spcAft>
              <a:buClr>
                <a:srgbClr val="888888"/>
              </a:buClr>
              <a:buSzPts val="2240"/>
              <a:buNone/>
              <a:defRPr sz="2240">
                <a:solidFill>
                  <a:srgbClr val="888888"/>
                </a:solidFill>
              </a:defRPr>
            </a:lvl4pPr>
            <a:lvl5pPr marL="2286000" lvl="4" indent="-228600" algn="l">
              <a:lnSpc>
                <a:spcPct val="90000"/>
              </a:lnSpc>
              <a:spcBef>
                <a:spcPts val="700"/>
              </a:spcBef>
              <a:spcAft>
                <a:spcPts val="0"/>
              </a:spcAft>
              <a:buClr>
                <a:srgbClr val="888888"/>
              </a:buClr>
              <a:buSzPts val="2240"/>
              <a:buNone/>
              <a:defRPr sz="2240">
                <a:solidFill>
                  <a:srgbClr val="888888"/>
                </a:solidFill>
              </a:defRPr>
            </a:lvl5pPr>
            <a:lvl6pPr marL="2743200" lvl="5" indent="-228600" algn="l">
              <a:lnSpc>
                <a:spcPct val="90000"/>
              </a:lnSpc>
              <a:spcBef>
                <a:spcPts val="700"/>
              </a:spcBef>
              <a:spcAft>
                <a:spcPts val="0"/>
              </a:spcAft>
              <a:buClr>
                <a:srgbClr val="888888"/>
              </a:buClr>
              <a:buSzPts val="2240"/>
              <a:buNone/>
              <a:defRPr sz="2240">
                <a:solidFill>
                  <a:srgbClr val="888888"/>
                </a:solidFill>
              </a:defRPr>
            </a:lvl6pPr>
            <a:lvl7pPr marL="3200400" lvl="6" indent="-228600" algn="l">
              <a:lnSpc>
                <a:spcPct val="90000"/>
              </a:lnSpc>
              <a:spcBef>
                <a:spcPts val="700"/>
              </a:spcBef>
              <a:spcAft>
                <a:spcPts val="0"/>
              </a:spcAft>
              <a:buClr>
                <a:srgbClr val="888888"/>
              </a:buClr>
              <a:buSzPts val="2240"/>
              <a:buNone/>
              <a:defRPr sz="2240">
                <a:solidFill>
                  <a:srgbClr val="888888"/>
                </a:solidFill>
              </a:defRPr>
            </a:lvl7pPr>
            <a:lvl8pPr marL="3657600" lvl="7" indent="-228600" algn="l">
              <a:lnSpc>
                <a:spcPct val="90000"/>
              </a:lnSpc>
              <a:spcBef>
                <a:spcPts val="700"/>
              </a:spcBef>
              <a:spcAft>
                <a:spcPts val="0"/>
              </a:spcAft>
              <a:buClr>
                <a:srgbClr val="888888"/>
              </a:buClr>
              <a:buSzPts val="2240"/>
              <a:buNone/>
              <a:defRPr sz="2240">
                <a:solidFill>
                  <a:srgbClr val="888888"/>
                </a:solidFill>
              </a:defRPr>
            </a:lvl8pPr>
            <a:lvl9pPr marL="4114800" lvl="8" indent="-228600" algn="l">
              <a:lnSpc>
                <a:spcPct val="90000"/>
              </a:lnSpc>
              <a:spcBef>
                <a:spcPts val="700"/>
              </a:spcBef>
              <a:spcAft>
                <a:spcPts val="0"/>
              </a:spcAft>
              <a:buClr>
                <a:srgbClr val="888888"/>
              </a:buClr>
              <a:buSzPts val="2240"/>
              <a:buNone/>
              <a:defRPr sz="2240">
                <a:solidFill>
                  <a:srgbClr val="888888"/>
                </a:solidFill>
              </a:defRPr>
            </a:lvl9pPr>
          </a:lstStyle>
          <a:p>
            <a:endParaRPr/>
          </a:p>
        </p:txBody>
      </p:sp>
      <p:sp>
        <p:nvSpPr>
          <p:cNvPr id="26" name="Google Shape;26;p5"/>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5"/>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5"/>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880110" y="511177"/>
            <a:ext cx="11041380" cy="18557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6"/>
          <p:cNvSpPr txBox="1">
            <a:spLocks noGrp="1"/>
          </p:cNvSpPr>
          <p:nvPr>
            <p:ph type="body" idx="1"/>
          </p:nvPr>
        </p:nvSpPr>
        <p:spPr>
          <a:xfrm>
            <a:off x="880110" y="2555875"/>
            <a:ext cx="5440680" cy="609187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00"/>
              </a:spcBef>
              <a:spcAft>
                <a:spcPts val="0"/>
              </a:spcAft>
              <a:buClr>
                <a:schemeClr val="dk1"/>
              </a:buClr>
              <a:buSzPts val="1800"/>
              <a:buChar char="•"/>
              <a:defRPr/>
            </a:lvl1pPr>
            <a:lvl2pPr marL="914400" lvl="1" indent="-342900" algn="l">
              <a:lnSpc>
                <a:spcPct val="90000"/>
              </a:lnSpc>
              <a:spcBef>
                <a:spcPts val="700"/>
              </a:spcBef>
              <a:spcAft>
                <a:spcPts val="0"/>
              </a:spcAft>
              <a:buClr>
                <a:schemeClr val="dk1"/>
              </a:buClr>
              <a:buSzPts val="1800"/>
              <a:buChar char="•"/>
              <a:defRPr/>
            </a:lvl2pPr>
            <a:lvl3pPr marL="1371600" lvl="2" indent="-342900" algn="l">
              <a:lnSpc>
                <a:spcPct val="90000"/>
              </a:lnSpc>
              <a:spcBef>
                <a:spcPts val="700"/>
              </a:spcBef>
              <a:spcAft>
                <a:spcPts val="0"/>
              </a:spcAft>
              <a:buClr>
                <a:schemeClr val="dk1"/>
              </a:buClr>
              <a:buSzPts val="1800"/>
              <a:buChar char="•"/>
              <a:defRPr/>
            </a:lvl3pPr>
            <a:lvl4pPr marL="1828800" lvl="3" indent="-342900" algn="l">
              <a:lnSpc>
                <a:spcPct val="90000"/>
              </a:lnSpc>
              <a:spcBef>
                <a:spcPts val="700"/>
              </a:spcBef>
              <a:spcAft>
                <a:spcPts val="0"/>
              </a:spcAft>
              <a:buClr>
                <a:schemeClr val="dk1"/>
              </a:buClr>
              <a:buSzPts val="1800"/>
              <a:buChar char="•"/>
              <a:defRPr/>
            </a:lvl4pPr>
            <a:lvl5pPr marL="2286000" lvl="4" indent="-342900" algn="l">
              <a:lnSpc>
                <a:spcPct val="90000"/>
              </a:lnSpc>
              <a:spcBef>
                <a:spcPts val="700"/>
              </a:spcBef>
              <a:spcAft>
                <a:spcPts val="0"/>
              </a:spcAft>
              <a:buClr>
                <a:schemeClr val="dk1"/>
              </a:buClr>
              <a:buSzPts val="1800"/>
              <a:buChar char="•"/>
              <a:defRPr/>
            </a:lvl5pPr>
            <a:lvl6pPr marL="2743200" lvl="5" indent="-342900" algn="l">
              <a:lnSpc>
                <a:spcPct val="90000"/>
              </a:lnSpc>
              <a:spcBef>
                <a:spcPts val="700"/>
              </a:spcBef>
              <a:spcAft>
                <a:spcPts val="0"/>
              </a:spcAft>
              <a:buClr>
                <a:schemeClr val="dk1"/>
              </a:buClr>
              <a:buSzPts val="1800"/>
              <a:buChar char="•"/>
              <a:defRPr/>
            </a:lvl6pPr>
            <a:lvl7pPr marL="3200400" lvl="6" indent="-342900" algn="l">
              <a:lnSpc>
                <a:spcPct val="90000"/>
              </a:lnSpc>
              <a:spcBef>
                <a:spcPts val="700"/>
              </a:spcBef>
              <a:spcAft>
                <a:spcPts val="0"/>
              </a:spcAft>
              <a:buClr>
                <a:schemeClr val="dk1"/>
              </a:buClr>
              <a:buSzPts val="1800"/>
              <a:buChar char="•"/>
              <a:defRPr/>
            </a:lvl7pPr>
            <a:lvl8pPr marL="3657600" lvl="7" indent="-342900" algn="l">
              <a:lnSpc>
                <a:spcPct val="90000"/>
              </a:lnSpc>
              <a:spcBef>
                <a:spcPts val="700"/>
              </a:spcBef>
              <a:spcAft>
                <a:spcPts val="0"/>
              </a:spcAft>
              <a:buClr>
                <a:schemeClr val="dk1"/>
              </a:buClr>
              <a:buSzPts val="1800"/>
              <a:buChar char="•"/>
              <a:defRPr/>
            </a:lvl8pPr>
            <a:lvl9pPr marL="4114800" lvl="8" indent="-342900" algn="l">
              <a:lnSpc>
                <a:spcPct val="90000"/>
              </a:lnSpc>
              <a:spcBef>
                <a:spcPts val="700"/>
              </a:spcBef>
              <a:spcAft>
                <a:spcPts val="0"/>
              </a:spcAft>
              <a:buClr>
                <a:schemeClr val="dk1"/>
              </a:buClr>
              <a:buSzPts val="1800"/>
              <a:buChar char="•"/>
              <a:defRPr/>
            </a:lvl9pPr>
          </a:lstStyle>
          <a:p>
            <a:endParaRPr/>
          </a:p>
        </p:txBody>
      </p:sp>
      <p:sp>
        <p:nvSpPr>
          <p:cNvPr id="32" name="Google Shape;32;p6"/>
          <p:cNvSpPr txBox="1">
            <a:spLocks noGrp="1"/>
          </p:cNvSpPr>
          <p:nvPr>
            <p:ph type="body" idx="2"/>
          </p:nvPr>
        </p:nvSpPr>
        <p:spPr>
          <a:xfrm>
            <a:off x="6480810" y="2555875"/>
            <a:ext cx="5440680" cy="609187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00"/>
              </a:spcBef>
              <a:spcAft>
                <a:spcPts val="0"/>
              </a:spcAft>
              <a:buClr>
                <a:schemeClr val="dk1"/>
              </a:buClr>
              <a:buSzPts val="1800"/>
              <a:buChar char="•"/>
              <a:defRPr/>
            </a:lvl1pPr>
            <a:lvl2pPr marL="914400" lvl="1" indent="-342900" algn="l">
              <a:lnSpc>
                <a:spcPct val="90000"/>
              </a:lnSpc>
              <a:spcBef>
                <a:spcPts val="700"/>
              </a:spcBef>
              <a:spcAft>
                <a:spcPts val="0"/>
              </a:spcAft>
              <a:buClr>
                <a:schemeClr val="dk1"/>
              </a:buClr>
              <a:buSzPts val="1800"/>
              <a:buChar char="•"/>
              <a:defRPr/>
            </a:lvl2pPr>
            <a:lvl3pPr marL="1371600" lvl="2" indent="-342900" algn="l">
              <a:lnSpc>
                <a:spcPct val="90000"/>
              </a:lnSpc>
              <a:spcBef>
                <a:spcPts val="700"/>
              </a:spcBef>
              <a:spcAft>
                <a:spcPts val="0"/>
              </a:spcAft>
              <a:buClr>
                <a:schemeClr val="dk1"/>
              </a:buClr>
              <a:buSzPts val="1800"/>
              <a:buChar char="•"/>
              <a:defRPr/>
            </a:lvl3pPr>
            <a:lvl4pPr marL="1828800" lvl="3" indent="-342900" algn="l">
              <a:lnSpc>
                <a:spcPct val="90000"/>
              </a:lnSpc>
              <a:spcBef>
                <a:spcPts val="700"/>
              </a:spcBef>
              <a:spcAft>
                <a:spcPts val="0"/>
              </a:spcAft>
              <a:buClr>
                <a:schemeClr val="dk1"/>
              </a:buClr>
              <a:buSzPts val="1800"/>
              <a:buChar char="•"/>
              <a:defRPr/>
            </a:lvl4pPr>
            <a:lvl5pPr marL="2286000" lvl="4" indent="-342900" algn="l">
              <a:lnSpc>
                <a:spcPct val="90000"/>
              </a:lnSpc>
              <a:spcBef>
                <a:spcPts val="700"/>
              </a:spcBef>
              <a:spcAft>
                <a:spcPts val="0"/>
              </a:spcAft>
              <a:buClr>
                <a:schemeClr val="dk1"/>
              </a:buClr>
              <a:buSzPts val="1800"/>
              <a:buChar char="•"/>
              <a:defRPr/>
            </a:lvl5pPr>
            <a:lvl6pPr marL="2743200" lvl="5" indent="-342900" algn="l">
              <a:lnSpc>
                <a:spcPct val="90000"/>
              </a:lnSpc>
              <a:spcBef>
                <a:spcPts val="700"/>
              </a:spcBef>
              <a:spcAft>
                <a:spcPts val="0"/>
              </a:spcAft>
              <a:buClr>
                <a:schemeClr val="dk1"/>
              </a:buClr>
              <a:buSzPts val="1800"/>
              <a:buChar char="•"/>
              <a:defRPr/>
            </a:lvl6pPr>
            <a:lvl7pPr marL="3200400" lvl="6" indent="-342900" algn="l">
              <a:lnSpc>
                <a:spcPct val="90000"/>
              </a:lnSpc>
              <a:spcBef>
                <a:spcPts val="700"/>
              </a:spcBef>
              <a:spcAft>
                <a:spcPts val="0"/>
              </a:spcAft>
              <a:buClr>
                <a:schemeClr val="dk1"/>
              </a:buClr>
              <a:buSzPts val="1800"/>
              <a:buChar char="•"/>
              <a:defRPr/>
            </a:lvl7pPr>
            <a:lvl8pPr marL="3657600" lvl="7" indent="-342900" algn="l">
              <a:lnSpc>
                <a:spcPct val="90000"/>
              </a:lnSpc>
              <a:spcBef>
                <a:spcPts val="700"/>
              </a:spcBef>
              <a:spcAft>
                <a:spcPts val="0"/>
              </a:spcAft>
              <a:buClr>
                <a:schemeClr val="dk1"/>
              </a:buClr>
              <a:buSzPts val="1800"/>
              <a:buChar char="•"/>
              <a:defRPr/>
            </a:lvl8pPr>
            <a:lvl9pPr marL="4114800" lvl="8" indent="-342900" algn="l">
              <a:lnSpc>
                <a:spcPct val="90000"/>
              </a:lnSpc>
              <a:spcBef>
                <a:spcPts val="700"/>
              </a:spcBef>
              <a:spcAft>
                <a:spcPts val="0"/>
              </a:spcAft>
              <a:buClr>
                <a:schemeClr val="dk1"/>
              </a:buClr>
              <a:buSzPts val="1800"/>
              <a:buChar char="•"/>
              <a:defRPr/>
            </a:lvl9pPr>
          </a:lstStyle>
          <a:p>
            <a:endParaRPr/>
          </a:p>
        </p:txBody>
      </p:sp>
      <p:sp>
        <p:nvSpPr>
          <p:cNvPr id="33" name="Google Shape;33;p6"/>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881777" y="511177"/>
            <a:ext cx="11041380" cy="18557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881779" y="2353628"/>
            <a:ext cx="5415676" cy="1153477"/>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400"/>
              </a:spcBef>
              <a:spcAft>
                <a:spcPts val="0"/>
              </a:spcAft>
              <a:buClr>
                <a:schemeClr val="dk1"/>
              </a:buClr>
              <a:buSzPts val="3360"/>
              <a:buNone/>
              <a:defRPr sz="3359" b="1"/>
            </a:lvl1pPr>
            <a:lvl2pPr marL="914400" lvl="1" indent="-228600" algn="l">
              <a:lnSpc>
                <a:spcPct val="90000"/>
              </a:lnSpc>
              <a:spcBef>
                <a:spcPts val="700"/>
              </a:spcBef>
              <a:spcAft>
                <a:spcPts val="0"/>
              </a:spcAft>
              <a:buClr>
                <a:schemeClr val="dk1"/>
              </a:buClr>
              <a:buSzPts val="2800"/>
              <a:buNone/>
              <a:defRPr sz="2800" b="1"/>
            </a:lvl2pPr>
            <a:lvl3pPr marL="1371600" lvl="2" indent="-228600" algn="l">
              <a:lnSpc>
                <a:spcPct val="90000"/>
              </a:lnSpc>
              <a:spcBef>
                <a:spcPts val="700"/>
              </a:spcBef>
              <a:spcAft>
                <a:spcPts val="0"/>
              </a:spcAft>
              <a:buClr>
                <a:schemeClr val="dk1"/>
              </a:buClr>
              <a:buSzPts val="2520"/>
              <a:buNone/>
              <a:defRPr sz="2520" b="1"/>
            </a:lvl3pPr>
            <a:lvl4pPr marL="1828800" lvl="3" indent="-228600" algn="l">
              <a:lnSpc>
                <a:spcPct val="90000"/>
              </a:lnSpc>
              <a:spcBef>
                <a:spcPts val="700"/>
              </a:spcBef>
              <a:spcAft>
                <a:spcPts val="0"/>
              </a:spcAft>
              <a:buClr>
                <a:schemeClr val="dk1"/>
              </a:buClr>
              <a:buSzPts val="2240"/>
              <a:buNone/>
              <a:defRPr sz="2240" b="1"/>
            </a:lvl4pPr>
            <a:lvl5pPr marL="2286000" lvl="4" indent="-228600" algn="l">
              <a:lnSpc>
                <a:spcPct val="90000"/>
              </a:lnSpc>
              <a:spcBef>
                <a:spcPts val="700"/>
              </a:spcBef>
              <a:spcAft>
                <a:spcPts val="0"/>
              </a:spcAft>
              <a:buClr>
                <a:schemeClr val="dk1"/>
              </a:buClr>
              <a:buSzPts val="2240"/>
              <a:buNone/>
              <a:defRPr sz="2240" b="1"/>
            </a:lvl5pPr>
            <a:lvl6pPr marL="2743200" lvl="5" indent="-228600" algn="l">
              <a:lnSpc>
                <a:spcPct val="90000"/>
              </a:lnSpc>
              <a:spcBef>
                <a:spcPts val="700"/>
              </a:spcBef>
              <a:spcAft>
                <a:spcPts val="0"/>
              </a:spcAft>
              <a:buClr>
                <a:schemeClr val="dk1"/>
              </a:buClr>
              <a:buSzPts val="2240"/>
              <a:buNone/>
              <a:defRPr sz="2240" b="1"/>
            </a:lvl6pPr>
            <a:lvl7pPr marL="3200400" lvl="6" indent="-228600" algn="l">
              <a:lnSpc>
                <a:spcPct val="90000"/>
              </a:lnSpc>
              <a:spcBef>
                <a:spcPts val="700"/>
              </a:spcBef>
              <a:spcAft>
                <a:spcPts val="0"/>
              </a:spcAft>
              <a:buClr>
                <a:schemeClr val="dk1"/>
              </a:buClr>
              <a:buSzPts val="2240"/>
              <a:buNone/>
              <a:defRPr sz="2240" b="1"/>
            </a:lvl7pPr>
            <a:lvl8pPr marL="3657600" lvl="7" indent="-228600" algn="l">
              <a:lnSpc>
                <a:spcPct val="90000"/>
              </a:lnSpc>
              <a:spcBef>
                <a:spcPts val="700"/>
              </a:spcBef>
              <a:spcAft>
                <a:spcPts val="0"/>
              </a:spcAft>
              <a:buClr>
                <a:schemeClr val="dk1"/>
              </a:buClr>
              <a:buSzPts val="2240"/>
              <a:buNone/>
              <a:defRPr sz="2240" b="1"/>
            </a:lvl8pPr>
            <a:lvl9pPr marL="4114800" lvl="8" indent="-228600" algn="l">
              <a:lnSpc>
                <a:spcPct val="90000"/>
              </a:lnSpc>
              <a:spcBef>
                <a:spcPts val="700"/>
              </a:spcBef>
              <a:spcAft>
                <a:spcPts val="0"/>
              </a:spcAft>
              <a:buClr>
                <a:schemeClr val="dk1"/>
              </a:buClr>
              <a:buSzPts val="2240"/>
              <a:buNone/>
              <a:defRPr sz="2240" b="1"/>
            </a:lvl9pPr>
          </a:lstStyle>
          <a:p>
            <a:endParaRPr/>
          </a:p>
        </p:txBody>
      </p:sp>
      <p:sp>
        <p:nvSpPr>
          <p:cNvPr id="39" name="Google Shape;39;p7"/>
          <p:cNvSpPr txBox="1">
            <a:spLocks noGrp="1"/>
          </p:cNvSpPr>
          <p:nvPr>
            <p:ph type="body" idx="2"/>
          </p:nvPr>
        </p:nvSpPr>
        <p:spPr>
          <a:xfrm>
            <a:off x="881779" y="3507105"/>
            <a:ext cx="5415676" cy="515842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00"/>
              </a:spcBef>
              <a:spcAft>
                <a:spcPts val="0"/>
              </a:spcAft>
              <a:buClr>
                <a:schemeClr val="dk1"/>
              </a:buClr>
              <a:buSzPts val="1800"/>
              <a:buChar char="•"/>
              <a:defRPr/>
            </a:lvl1pPr>
            <a:lvl2pPr marL="914400" lvl="1" indent="-342900" algn="l">
              <a:lnSpc>
                <a:spcPct val="90000"/>
              </a:lnSpc>
              <a:spcBef>
                <a:spcPts val="700"/>
              </a:spcBef>
              <a:spcAft>
                <a:spcPts val="0"/>
              </a:spcAft>
              <a:buClr>
                <a:schemeClr val="dk1"/>
              </a:buClr>
              <a:buSzPts val="1800"/>
              <a:buChar char="•"/>
              <a:defRPr/>
            </a:lvl2pPr>
            <a:lvl3pPr marL="1371600" lvl="2" indent="-342900" algn="l">
              <a:lnSpc>
                <a:spcPct val="90000"/>
              </a:lnSpc>
              <a:spcBef>
                <a:spcPts val="700"/>
              </a:spcBef>
              <a:spcAft>
                <a:spcPts val="0"/>
              </a:spcAft>
              <a:buClr>
                <a:schemeClr val="dk1"/>
              </a:buClr>
              <a:buSzPts val="1800"/>
              <a:buChar char="•"/>
              <a:defRPr/>
            </a:lvl3pPr>
            <a:lvl4pPr marL="1828800" lvl="3" indent="-342900" algn="l">
              <a:lnSpc>
                <a:spcPct val="90000"/>
              </a:lnSpc>
              <a:spcBef>
                <a:spcPts val="700"/>
              </a:spcBef>
              <a:spcAft>
                <a:spcPts val="0"/>
              </a:spcAft>
              <a:buClr>
                <a:schemeClr val="dk1"/>
              </a:buClr>
              <a:buSzPts val="1800"/>
              <a:buChar char="•"/>
              <a:defRPr/>
            </a:lvl4pPr>
            <a:lvl5pPr marL="2286000" lvl="4" indent="-342900" algn="l">
              <a:lnSpc>
                <a:spcPct val="90000"/>
              </a:lnSpc>
              <a:spcBef>
                <a:spcPts val="700"/>
              </a:spcBef>
              <a:spcAft>
                <a:spcPts val="0"/>
              </a:spcAft>
              <a:buClr>
                <a:schemeClr val="dk1"/>
              </a:buClr>
              <a:buSzPts val="1800"/>
              <a:buChar char="•"/>
              <a:defRPr/>
            </a:lvl5pPr>
            <a:lvl6pPr marL="2743200" lvl="5" indent="-342900" algn="l">
              <a:lnSpc>
                <a:spcPct val="90000"/>
              </a:lnSpc>
              <a:spcBef>
                <a:spcPts val="700"/>
              </a:spcBef>
              <a:spcAft>
                <a:spcPts val="0"/>
              </a:spcAft>
              <a:buClr>
                <a:schemeClr val="dk1"/>
              </a:buClr>
              <a:buSzPts val="1800"/>
              <a:buChar char="•"/>
              <a:defRPr/>
            </a:lvl6pPr>
            <a:lvl7pPr marL="3200400" lvl="6" indent="-342900" algn="l">
              <a:lnSpc>
                <a:spcPct val="90000"/>
              </a:lnSpc>
              <a:spcBef>
                <a:spcPts val="700"/>
              </a:spcBef>
              <a:spcAft>
                <a:spcPts val="0"/>
              </a:spcAft>
              <a:buClr>
                <a:schemeClr val="dk1"/>
              </a:buClr>
              <a:buSzPts val="1800"/>
              <a:buChar char="•"/>
              <a:defRPr/>
            </a:lvl7pPr>
            <a:lvl8pPr marL="3657600" lvl="7" indent="-342900" algn="l">
              <a:lnSpc>
                <a:spcPct val="90000"/>
              </a:lnSpc>
              <a:spcBef>
                <a:spcPts val="700"/>
              </a:spcBef>
              <a:spcAft>
                <a:spcPts val="0"/>
              </a:spcAft>
              <a:buClr>
                <a:schemeClr val="dk1"/>
              </a:buClr>
              <a:buSzPts val="1800"/>
              <a:buChar char="•"/>
              <a:defRPr/>
            </a:lvl8pPr>
            <a:lvl9pPr marL="4114800" lvl="8" indent="-342900" algn="l">
              <a:lnSpc>
                <a:spcPct val="90000"/>
              </a:lnSpc>
              <a:spcBef>
                <a:spcPts val="700"/>
              </a:spcBef>
              <a:spcAft>
                <a:spcPts val="0"/>
              </a:spcAft>
              <a:buClr>
                <a:schemeClr val="dk1"/>
              </a:buClr>
              <a:buSzPts val="1800"/>
              <a:buChar char="•"/>
              <a:defRPr/>
            </a:lvl9pPr>
          </a:lstStyle>
          <a:p>
            <a:endParaRPr/>
          </a:p>
        </p:txBody>
      </p:sp>
      <p:sp>
        <p:nvSpPr>
          <p:cNvPr id="40" name="Google Shape;40;p7"/>
          <p:cNvSpPr txBox="1">
            <a:spLocks noGrp="1"/>
          </p:cNvSpPr>
          <p:nvPr>
            <p:ph type="body" idx="3"/>
          </p:nvPr>
        </p:nvSpPr>
        <p:spPr>
          <a:xfrm>
            <a:off x="6480811" y="2353628"/>
            <a:ext cx="5442347" cy="1153477"/>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400"/>
              </a:spcBef>
              <a:spcAft>
                <a:spcPts val="0"/>
              </a:spcAft>
              <a:buClr>
                <a:schemeClr val="dk1"/>
              </a:buClr>
              <a:buSzPts val="3360"/>
              <a:buNone/>
              <a:defRPr sz="3359" b="1"/>
            </a:lvl1pPr>
            <a:lvl2pPr marL="914400" lvl="1" indent="-228600" algn="l">
              <a:lnSpc>
                <a:spcPct val="90000"/>
              </a:lnSpc>
              <a:spcBef>
                <a:spcPts val="700"/>
              </a:spcBef>
              <a:spcAft>
                <a:spcPts val="0"/>
              </a:spcAft>
              <a:buClr>
                <a:schemeClr val="dk1"/>
              </a:buClr>
              <a:buSzPts val="2800"/>
              <a:buNone/>
              <a:defRPr sz="2800" b="1"/>
            </a:lvl2pPr>
            <a:lvl3pPr marL="1371600" lvl="2" indent="-228600" algn="l">
              <a:lnSpc>
                <a:spcPct val="90000"/>
              </a:lnSpc>
              <a:spcBef>
                <a:spcPts val="700"/>
              </a:spcBef>
              <a:spcAft>
                <a:spcPts val="0"/>
              </a:spcAft>
              <a:buClr>
                <a:schemeClr val="dk1"/>
              </a:buClr>
              <a:buSzPts val="2520"/>
              <a:buNone/>
              <a:defRPr sz="2520" b="1"/>
            </a:lvl3pPr>
            <a:lvl4pPr marL="1828800" lvl="3" indent="-228600" algn="l">
              <a:lnSpc>
                <a:spcPct val="90000"/>
              </a:lnSpc>
              <a:spcBef>
                <a:spcPts val="700"/>
              </a:spcBef>
              <a:spcAft>
                <a:spcPts val="0"/>
              </a:spcAft>
              <a:buClr>
                <a:schemeClr val="dk1"/>
              </a:buClr>
              <a:buSzPts val="2240"/>
              <a:buNone/>
              <a:defRPr sz="2240" b="1"/>
            </a:lvl4pPr>
            <a:lvl5pPr marL="2286000" lvl="4" indent="-228600" algn="l">
              <a:lnSpc>
                <a:spcPct val="90000"/>
              </a:lnSpc>
              <a:spcBef>
                <a:spcPts val="700"/>
              </a:spcBef>
              <a:spcAft>
                <a:spcPts val="0"/>
              </a:spcAft>
              <a:buClr>
                <a:schemeClr val="dk1"/>
              </a:buClr>
              <a:buSzPts val="2240"/>
              <a:buNone/>
              <a:defRPr sz="2240" b="1"/>
            </a:lvl5pPr>
            <a:lvl6pPr marL="2743200" lvl="5" indent="-228600" algn="l">
              <a:lnSpc>
                <a:spcPct val="90000"/>
              </a:lnSpc>
              <a:spcBef>
                <a:spcPts val="700"/>
              </a:spcBef>
              <a:spcAft>
                <a:spcPts val="0"/>
              </a:spcAft>
              <a:buClr>
                <a:schemeClr val="dk1"/>
              </a:buClr>
              <a:buSzPts val="2240"/>
              <a:buNone/>
              <a:defRPr sz="2240" b="1"/>
            </a:lvl6pPr>
            <a:lvl7pPr marL="3200400" lvl="6" indent="-228600" algn="l">
              <a:lnSpc>
                <a:spcPct val="90000"/>
              </a:lnSpc>
              <a:spcBef>
                <a:spcPts val="700"/>
              </a:spcBef>
              <a:spcAft>
                <a:spcPts val="0"/>
              </a:spcAft>
              <a:buClr>
                <a:schemeClr val="dk1"/>
              </a:buClr>
              <a:buSzPts val="2240"/>
              <a:buNone/>
              <a:defRPr sz="2240" b="1"/>
            </a:lvl7pPr>
            <a:lvl8pPr marL="3657600" lvl="7" indent="-228600" algn="l">
              <a:lnSpc>
                <a:spcPct val="90000"/>
              </a:lnSpc>
              <a:spcBef>
                <a:spcPts val="700"/>
              </a:spcBef>
              <a:spcAft>
                <a:spcPts val="0"/>
              </a:spcAft>
              <a:buClr>
                <a:schemeClr val="dk1"/>
              </a:buClr>
              <a:buSzPts val="2240"/>
              <a:buNone/>
              <a:defRPr sz="2240" b="1"/>
            </a:lvl8pPr>
            <a:lvl9pPr marL="4114800" lvl="8" indent="-228600" algn="l">
              <a:lnSpc>
                <a:spcPct val="90000"/>
              </a:lnSpc>
              <a:spcBef>
                <a:spcPts val="700"/>
              </a:spcBef>
              <a:spcAft>
                <a:spcPts val="0"/>
              </a:spcAft>
              <a:buClr>
                <a:schemeClr val="dk1"/>
              </a:buClr>
              <a:buSzPts val="2240"/>
              <a:buNone/>
              <a:defRPr sz="2240" b="1"/>
            </a:lvl9pPr>
          </a:lstStyle>
          <a:p>
            <a:endParaRPr/>
          </a:p>
        </p:txBody>
      </p:sp>
      <p:sp>
        <p:nvSpPr>
          <p:cNvPr id="41" name="Google Shape;41;p7"/>
          <p:cNvSpPr txBox="1">
            <a:spLocks noGrp="1"/>
          </p:cNvSpPr>
          <p:nvPr>
            <p:ph type="body" idx="4"/>
          </p:nvPr>
        </p:nvSpPr>
        <p:spPr>
          <a:xfrm>
            <a:off x="6480811" y="3507105"/>
            <a:ext cx="5442347" cy="515842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00"/>
              </a:spcBef>
              <a:spcAft>
                <a:spcPts val="0"/>
              </a:spcAft>
              <a:buClr>
                <a:schemeClr val="dk1"/>
              </a:buClr>
              <a:buSzPts val="1800"/>
              <a:buChar char="•"/>
              <a:defRPr/>
            </a:lvl1pPr>
            <a:lvl2pPr marL="914400" lvl="1" indent="-342900" algn="l">
              <a:lnSpc>
                <a:spcPct val="90000"/>
              </a:lnSpc>
              <a:spcBef>
                <a:spcPts val="700"/>
              </a:spcBef>
              <a:spcAft>
                <a:spcPts val="0"/>
              </a:spcAft>
              <a:buClr>
                <a:schemeClr val="dk1"/>
              </a:buClr>
              <a:buSzPts val="1800"/>
              <a:buChar char="•"/>
              <a:defRPr/>
            </a:lvl2pPr>
            <a:lvl3pPr marL="1371600" lvl="2" indent="-342900" algn="l">
              <a:lnSpc>
                <a:spcPct val="90000"/>
              </a:lnSpc>
              <a:spcBef>
                <a:spcPts val="700"/>
              </a:spcBef>
              <a:spcAft>
                <a:spcPts val="0"/>
              </a:spcAft>
              <a:buClr>
                <a:schemeClr val="dk1"/>
              </a:buClr>
              <a:buSzPts val="1800"/>
              <a:buChar char="•"/>
              <a:defRPr/>
            </a:lvl3pPr>
            <a:lvl4pPr marL="1828800" lvl="3" indent="-342900" algn="l">
              <a:lnSpc>
                <a:spcPct val="90000"/>
              </a:lnSpc>
              <a:spcBef>
                <a:spcPts val="700"/>
              </a:spcBef>
              <a:spcAft>
                <a:spcPts val="0"/>
              </a:spcAft>
              <a:buClr>
                <a:schemeClr val="dk1"/>
              </a:buClr>
              <a:buSzPts val="1800"/>
              <a:buChar char="•"/>
              <a:defRPr/>
            </a:lvl4pPr>
            <a:lvl5pPr marL="2286000" lvl="4" indent="-342900" algn="l">
              <a:lnSpc>
                <a:spcPct val="90000"/>
              </a:lnSpc>
              <a:spcBef>
                <a:spcPts val="700"/>
              </a:spcBef>
              <a:spcAft>
                <a:spcPts val="0"/>
              </a:spcAft>
              <a:buClr>
                <a:schemeClr val="dk1"/>
              </a:buClr>
              <a:buSzPts val="1800"/>
              <a:buChar char="•"/>
              <a:defRPr/>
            </a:lvl5pPr>
            <a:lvl6pPr marL="2743200" lvl="5" indent="-342900" algn="l">
              <a:lnSpc>
                <a:spcPct val="90000"/>
              </a:lnSpc>
              <a:spcBef>
                <a:spcPts val="700"/>
              </a:spcBef>
              <a:spcAft>
                <a:spcPts val="0"/>
              </a:spcAft>
              <a:buClr>
                <a:schemeClr val="dk1"/>
              </a:buClr>
              <a:buSzPts val="1800"/>
              <a:buChar char="•"/>
              <a:defRPr/>
            </a:lvl6pPr>
            <a:lvl7pPr marL="3200400" lvl="6" indent="-342900" algn="l">
              <a:lnSpc>
                <a:spcPct val="90000"/>
              </a:lnSpc>
              <a:spcBef>
                <a:spcPts val="700"/>
              </a:spcBef>
              <a:spcAft>
                <a:spcPts val="0"/>
              </a:spcAft>
              <a:buClr>
                <a:schemeClr val="dk1"/>
              </a:buClr>
              <a:buSzPts val="1800"/>
              <a:buChar char="•"/>
              <a:defRPr/>
            </a:lvl7pPr>
            <a:lvl8pPr marL="3657600" lvl="7" indent="-342900" algn="l">
              <a:lnSpc>
                <a:spcPct val="90000"/>
              </a:lnSpc>
              <a:spcBef>
                <a:spcPts val="700"/>
              </a:spcBef>
              <a:spcAft>
                <a:spcPts val="0"/>
              </a:spcAft>
              <a:buClr>
                <a:schemeClr val="dk1"/>
              </a:buClr>
              <a:buSzPts val="1800"/>
              <a:buChar char="•"/>
              <a:defRPr/>
            </a:lvl8pPr>
            <a:lvl9pPr marL="4114800" lvl="8" indent="-342900" algn="l">
              <a:lnSpc>
                <a:spcPct val="90000"/>
              </a:lnSpc>
              <a:spcBef>
                <a:spcPts val="700"/>
              </a:spcBef>
              <a:spcAft>
                <a:spcPts val="0"/>
              </a:spcAft>
              <a:buClr>
                <a:schemeClr val="dk1"/>
              </a:buClr>
              <a:buSzPts val="1800"/>
              <a:buChar char="•"/>
              <a:defRPr/>
            </a:lvl9pPr>
          </a:lstStyle>
          <a:p>
            <a:endParaRPr/>
          </a:p>
        </p:txBody>
      </p:sp>
      <p:sp>
        <p:nvSpPr>
          <p:cNvPr id="42" name="Google Shape;42;p7"/>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880110" y="511177"/>
            <a:ext cx="11041380" cy="18557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9"/>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881778" y="640080"/>
            <a:ext cx="4128849" cy="224028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480"/>
              <a:buFont typeface="Calibri"/>
              <a:buNone/>
              <a:defRPr sz="448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5442347" y="1382397"/>
            <a:ext cx="6480810" cy="6823075"/>
          </a:xfrm>
          <a:prstGeom prst="rect">
            <a:avLst/>
          </a:prstGeom>
          <a:noFill/>
          <a:ln>
            <a:noFill/>
          </a:ln>
        </p:spPr>
        <p:txBody>
          <a:bodyPr spcFirstLastPara="1" wrap="square" lIns="91425" tIns="45700" rIns="91425" bIns="45700" anchor="t" anchorCtr="0">
            <a:normAutofit/>
          </a:bodyPr>
          <a:lstStyle>
            <a:lvl1pPr marL="457200" lvl="0" indent="-513080" algn="l">
              <a:lnSpc>
                <a:spcPct val="90000"/>
              </a:lnSpc>
              <a:spcBef>
                <a:spcPts val="1400"/>
              </a:spcBef>
              <a:spcAft>
                <a:spcPts val="0"/>
              </a:spcAft>
              <a:buClr>
                <a:schemeClr val="dk1"/>
              </a:buClr>
              <a:buSzPts val="4480"/>
              <a:buChar char="•"/>
              <a:defRPr sz="4480"/>
            </a:lvl1pPr>
            <a:lvl2pPr marL="914400" lvl="1" indent="-477519" algn="l">
              <a:lnSpc>
                <a:spcPct val="90000"/>
              </a:lnSpc>
              <a:spcBef>
                <a:spcPts val="700"/>
              </a:spcBef>
              <a:spcAft>
                <a:spcPts val="0"/>
              </a:spcAft>
              <a:buClr>
                <a:schemeClr val="dk1"/>
              </a:buClr>
              <a:buSzPts val="3920"/>
              <a:buChar char="•"/>
              <a:defRPr sz="3920"/>
            </a:lvl2pPr>
            <a:lvl3pPr marL="1371600" lvl="2" indent="-441960" algn="l">
              <a:lnSpc>
                <a:spcPct val="90000"/>
              </a:lnSpc>
              <a:spcBef>
                <a:spcPts val="700"/>
              </a:spcBef>
              <a:spcAft>
                <a:spcPts val="0"/>
              </a:spcAft>
              <a:buClr>
                <a:schemeClr val="dk1"/>
              </a:buClr>
              <a:buSzPts val="3360"/>
              <a:buChar char="•"/>
              <a:defRPr sz="3359"/>
            </a:lvl3pPr>
            <a:lvl4pPr marL="1828800" lvl="3" indent="-406400" algn="l">
              <a:lnSpc>
                <a:spcPct val="90000"/>
              </a:lnSpc>
              <a:spcBef>
                <a:spcPts val="700"/>
              </a:spcBef>
              <a:spcAft>
                <a:spcPts val="0"/>
              </a:spcAft>
              <a:buClr>
                <a:schemeClr val="dk1"/>
              </a:buClr>
              <a:buSzPts val="2800"/>
              <a:buChar char="•"/>
              <a:defRPr sz="2800"/>
            </a:lvl4pPr>
            <a:lvl5pPr marL="2286000" lvl="4" indent="-406400" algn="l">
              <a:lnSpc>
                <a:spcPct val="90000"/>
              </a:lnSpc>
              <a:spcBef>
                <a:spcPts val="700"/>
              </a:spcBef>
              <a:spcAft>
                <a:spcPts val="0"/>
              </a:spcAft>
              <a:buClr>
                <a:schemeClr val="dk1"/>
              </a:buClr>
              <a:buSzPts val="2800"/>
              <a:buChar char="•"/>
              <a:defRPr sz="2800"/>
            </a:lvl5pPr>
            <a:lvl6pPr marL="2743200" lvl="5" indent="-406400" algn="l">
              <a:lnSpc>
                <a:spcPct val="90000"/>
              </a:lnSpc>
              <a:spcBef>
                <a:spcPts val="700"/>
              </a:spcBef>
              <a:spcAft>
                <a:spcPts val="0"/>
              </a:spcAft>
              <a:buClr>
                <a:schemeClr val="dk1"/>
              </a:buClr>
              <a:buSzPts val="2800"/>
              <a:buChar char="•"/>
              <a:defRPr sz="2800"/>
            </a:lvl6pPr>
            <a:lvl7pPr marL="3200400" lvl="6" indent="-406400" algn="l">
              <a:lnSpc>
                <a:spcPct val="90000"/>
              </a:lnSpc>
              <a:spcBef>
                <a:spcPts val="700"/>
              </a:spcBef>
              <a:spcAft>
                <a:spcPts val="0"/>
              </a:spcAft>
              <a:buClr>
                <a:schemeClr val="dk1"/>
              </a:buClr>
              <a:buSzPts val="2800"/>
              <a:buChar char="•"/>
              <a:defRPr sz="2800"/>
            </a:lvl7pPr>
            <a:lvl8pPr marL="3657600" lvl="7" indent="-406400" algn="l">
              <a:lnSpc>
                <a:spcPct val="90000"/>
              </a:lnSpc>
              <a:spcBef>
                <a:spcPts val="700"/>
              </a:spcBef>
              <a:spcAft>
                <a:spcPts val="0"/>
              </a:spcAft>
              <a:buClr>
                <a:schemeClr val="dk1"/>
              </a:buClr>
              <a:buSzPts val="2800"/>
              <a:buChar char="•"/>
              <a:defRPr sz="2800"/>
            </a:lvl8pPr>
            <a:lvl9pPr marL="4114800" lvl="8" indent="-406400" algn="l">
              <a:lnSpc>
                <a:spcPct val="90000"/>
              </a:lnSpc>
              <a:spcBef>
                <a:spcPts val="700"/>
              </a:spcBef>
              <a:spcAft>
                <a:spcPts val="0"/>
              </a:spcAft>
              <a:buClr>
                <a:schemeClr val="dk1"/>
              </a:buClr>
              <a:buSzPts val="2800"/>
              <a:buChar char="•"/>
              <a:defRPr sz="2800"/>
            </a:lvl9pPr>
          </a:lstStyle>
          <a:p>
            <a:endParaRPr/>
          </a:p>
        </p:txBody>
      </p:sp>
      <p:sp>
        <p:nvSpPr>
          <p:cNvPr id="57" name="Google Shape;57;p10"/>
          <p:cNvSpPr txBox="1">
            <a:spLocks noGrp="1"/>
          </p:cNvSpPr>
          <p:nvPr>
            <p:ph type="body" idx="2"/>
          </p:nvPr>
        </p:nvSpPr>
        <p:spPr>
          <a:xfrm>
            <a:off x="881778" y="2880360"/>
            <a:ext cx="4128849" cy="533622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400"/>
              </a:spcBef>
              <a:spcAft>
                <a:spcPts val="0"/>
              </a:spcAft>
              <a:buClr>
                <a:schemeClr val="dk1"/>
              </a:buClr>
              <a:buSzPts val="2240"/>
              <a:buNone/>
              <a:defRPr sz="2240"/>
            </a:lvl1pPr>
            <a:lvl2pPr marL="914400" lvl="1" indent="-228600" algn="l">
              <a:lnSpc>
                <a:spcPct val="90000"/>
              </a:lnSpc>
              <a:spcBef>
                <a:spcPts val="700"/>
              </a:spcBef>
              <a:spcAft>
                <a:spcPts val="0"/>
              </a:spcAft>
              <a:buClr>
                <a:schemeClr val="dk1"/>
              </a:buClr>
              <a:buSzPts val="1960"/>
              <a:buNone/>
              <a:defRPr sz="1960"/>
            </a:lvl2pPr>
            <a:lvl3pPr marL="1371600" lvl="2" indent="-228600" algn="l">
              <a:lnSpc>
                <a:spcPct val="90000"/>
              </a:lnSpc>
              <a:spcBef>
                <a:spcPts val="700"/>
              </a:spcBef>
              <a:spcAft>
                <a:spcPts val="0"/>
              </a:spcAft>
              <a:buClr>
                <a:schemeClr val="dk1"/>
              </a:buClr>
              <a:buSzPts val="1680"/>
              <a:buNone/>
              <a:defRPr sz="1679"/>
            </a:lvl3pPr>
            <a:lvl4pPr marL="1828800" lvl="3" indent="-228600" algn="l">
              <a:lnSpc>
                <a:spcPct val="90000"/>
              </a:lnSpc>
              <a:spcBef>
                <a:spcPts val="700"/>
              </a:spcBef>
              <a:spcAft>
                <a:spcPts val="0"/>
              </a:spcAft>
              <a:buClr>
                <a:schemeClr val="dk1"/>
              </a:buClr>
              <a:buSzPts val="1400"/>
              <a:buNone/>
              <a:defRPr sz="1400"/>
            </a:lvl4pPr>
            <a:lvl5pPr marL="2286000" lvl="4" indent="-228600" algn="l">
              <a:lnSpc>
                <a:spcPct val="90000"/>
              </a:lnSpc>
              <a:spcBef>
                <a:spcPts val="700"/>
              </a:spcBef>
              <a:spcAft>
                <a:spcPts val="0"/>
              </a:spcAft>
              <a:buClr>
                <a:schemeClr val="dk1"/>
              </a:buClr>
              <a:buSzPts val="1400"/>
              <a:buNone/>
              <a:defRPr sz="1400"/>
            </a:lvl5pPr>
            <a:lvl6pPr marL="2743200" lvl="5" indent="-228600" algn="l">
              <a:lnSpc>
                <a:spcPct val="90000"/>
              </a:lnSpc>
              <a:spcBef>
                <a:spcPts val="700"/>
              </a:spcBef>
              <a:spcAft>
                <a:spcPts val="0"/>
              </a:spcAft>
              <a:buClr>
                <a:schemeClr val="dk1"/>
              </a:buClr>
              <a:buSzPts val="1400"/>
              <a:buNone/>
              <a:defRPr sz="1400"/>
            </a:lvl6pPr>
            <a:lvl7pPr marL="3200400" lvl="6" indent="-228600" algn="l">
              <a:lnSpc>
                <a:spcPct val="90000"/>
              </a:lnSpc>
              <a:spcBef>
                <a:spcPts val="700"/>
              </a:spcBef>
              <a:spcAft>
                <a:spcPts val="0"/>
              </a:spcAft>
              <a:buClr>
                <a:schemeClr val="dk1"/>
              </a:buClr>
              <a:buSzPts val="1400"/>
              <a:buNone/>
              <a:defRPr sz="1400"/>
            </a:lvl7pPr>
            <a:lvl8pPr marL="3657600" lvl="7" indent="-228600" algn="l">
              <a:lnSpc>
                <a:spcPct val="90000"/>
              </a:lnSpc>
              <a:spcBef>
                <a:spcPts val="700"/>
              </a:spcBef>
              <a:spcAft>
                <a:spcPts val="0"/>
              </a:spcAft>
              <a:buClr>
                <a:schemeClr val="dk1"/>
              </a:buClr>
              <a:buSzPts val="1400"/>
              <a:buNone/>
              <a:defRPr sz="1400"/>
            </a:lvl8pPr>
            <a:lvl9pPr marL="4114800" lvl="8" indent="-228600" algn="l">
              <a:lnSpc>
                <a:spcPct val="90000"/>
              </a:lnSpc>
              <a:spcBef>
                <a:spcPts val="700"/>
              </a:spcBef>
              <a:spcAft>
                <a:spcPts val="0"/>
              </a:spcAft>
              <a:buClr>
                <a:schemeClr val="dk1"/>
              </a:buClr>
              <a:buSzPts val="1400"/>
              <a:buNone/>
              <a:defRPr sz="1400"/>
            </a:lvl9pPr>
          </a:lstStyle>
          <a:p>
            <a:endParaRPr/>
          </a:p>
        </p:txBody>
      </p:sp>
      <p:sp>
        <p:nvSpPr>
          <p:cNvPr id="58" name="Google Shape;58;p10"/>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881778" y="640080"/>
            <a:ext cx="4128849" cy="224028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480"/>
              <a:buFont typeface="Calibri"/>
              <a:buNone/>
              <a:defRPr sz="448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1"/>
          <p:cNvSpPr>
            <a:spLocks noGrp="1"/>
          </p:cNvSpPr>
          <p:nvPr>
            <p:ph type="pic" idx="2"/>
          </p:nvPr>
        </p:nvSpPr>
        <p:spPr>
          <a:xfrm>
            <a:off x="5442347" y="1382397"/>
            <a:ext cx="6480810" cy="6823075"/>
          </a:xfrm>
          <a:prstGeom prst="rect">
            <a:avLst/>
          </a:prstGeom>
          <a:noFill/>
          <a:ln>
            <a:noFill/>
          </a:ln>
        </p:spPr>
      </p:sp>
      <p:sp>
        <p:nvSpPr>
          <p:cNvPr id="64" name="Google Shape;64;p11"/>
          <p:cNvSpPr txBox="1">
            <a:spLocks noGrp="1"/>
          </p:cNvSpPr>
          <p:nvPr>
            <p:ph type="body" idx="1"/>
          </p:nvPr>
        </p:nvSpPr>
        <p:spPr>
          <a:xfrm>
            <a:off x="881778" y="2880360"/>
            <a:ext cx="4128849" cy="533622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400"/>
              </a:spcBef>
              <a:spcAft>
                <a:spcPts val="0"/>
              </a:spcAft>
              <a:buClr>
                <a:schemeClr val="dk1"/>
              </a:buClr>
              <a:buSzPts val="2240"/>
              <a:buNone/>
              <a:defRPr sz="2240"/>
            </a:lvl1pPr>
            <a:lvl2pPr marL="914400" lvl="1" indent="-228600" algn="l">
              <a:lnSpc>
                <a:spcPct val="90000"/>
              </a:lnSpc>
              <a:spcBef>
                <a:spcPts val="700"/>
              </a:spcBef>
              <a:spcAft>
                <a:spcPts val="0"/>
              </a:spcAft>
              <a:buClr>
                <a:schemeClr val="dk1"/>
              </a:buClr>
              <a:buSzPts val="1960"/>
              <a:buNone/>
              <a:defRPr sz="1960"/>
            </a:lvl2pPr>
            <a:lvl3pPr marL="1371600" lvl="2" indent="-228600" algn="l">
              <a:lnSpc>
                <a:spcPct val="90000"/>
              </a:lnSpc>
              <a:spcBef>
                <a:spcPts val="700"/>
              </a:spcBef>
              <a:spcAft>
                <a:spcPts val="0"/>
              </a:spcAft>
              <a:buClr>
                <a:schemeClr val="dk1"/>
              </a:buClr>
              <a:buSzPts val="1680"/>
              <a:buNone/>
              <a:defRPr sz="1679"/>
            </a:lvl3pPr>
            <a:lvl4pPr marL="1828800" lvl="3" indent="-228600" algn="l">
              <a:lnSpc>
                <a:spcPct val="90000"/>
              </a:lnSpc>
              <a:spcBef>
                <a:spcPts val="700"/>
              </a:spcBef>
              <a:spcAft>
                <a:spcPts val="0"/>
              </a:spcAft>
              <a:buClr>
                <a:schemeClr val="dk1"/>
              </a:buClr>
              <a:buSzPts val="1400"/>
              <a:buNone/>
              <a:defRPr sz="1400"/>
            </a:lvl4pPr>
            <a:lvl5pPr marL="2286000" lvl="4" indent="-228600" algn="l">
              <a:lnSpc>
                <a:spcPct val="90000"/>
              </a:lnSpc>
              <a:spcBef>
                <a:spcPts val="700"/>
              </a:spcBef>
              <a:spcAft>
                <a:spcPts val="0"/>
              </a:spcAft>
              <a:buClr>
                <a:schemeClr val="dk1"/>
              </a:buClr>
              <a:buSzPts val="1400"/>
              <a:buNone/>
              <a:defRPr sz="1400"/>
            </a:lvl5pPr>
            <a:lvl6pPr marL="2743200" lvl="5" indent="-228600" algn="l">
              <a:lnSpc>
                <a:spcPct val="90000"/>
              </a:lnSpc>
              <a:spcBef>
                <a:spcPts val="700"/>
              </a:spcBef>
              <a:spcAft>
                <a:spcPts val="0"/>
              </a:spcAft>
              <a:buClr>
                <a:schemeClr val="dk1"/>
              </a:buClr>
              <a:buSzPts val="1400"/>
              <a:buNone/>
              <a:defRPr sz="1400"/>
            </a:lvl6pPr>
            <a:lvl7pPr marL="3200400" lvl="6" indent="-228600" algn="l">
              <a:lnSpc>
                <a:spcPct val="90000"/>
              </a:lnSpc>
              <a:spcBef>
                <a:spcPts val="700"/>
              </a:spcBef>
              <a:spcAft>
                <a:spcPts val="0"/>
              </a:spcAft>
              <a:buClr>
                <a:schemeClr val="dk1"/>
              </a:buClr>
              <a:buSzPts val="1400"/>
              <a:buNone/>
              <a:defRPr sz="1400"/>
            </a:lvl7pPr>
            <a:lvl8pPr marL="3657600" lvl="7" indent="-228600" algn="l">
              <a:lnSpc>
                <a:spcPct val="90000"/>
              </a:lnSpc>
              <a:spcBef>
                <a:spcPts val="700"/>
              </a:spcBef>
              <a:spcAft>
                <a:spcPts val="0"/>
              </a:spcAft>
              <a:buClr>
                <a:schemeClr val="dk1"/>
              </a:buClr>
              <a:buSzPts val="1400"/>
              <a:buNone/>
              <a:defRPr sz="1400"/>
            </a:lvl8pPr>
            <a:lvl9pPr marL="4114800" lvl="8" indent="-228600" algn="l">
              <a:lnSpc>
                <a:spcPct val="90000"/>
              </a:lnSpc>
              <a:spcBef>
                <a:spcPts val="700"/>
              </a:spcBef>
              <a:spcAft>
                <a:spcPts val="0"/>
              </a:spcAft>
              <a:buClr>
                <a:schemeClr val="dk1"/>
              </a:buClr>
              <a:buSzPts val="1400"/>
              <a:buNone/>
              <a:defRPr sz="1400"/>
            </a:lvl9pPr>
          </a:lstStyle>
          <a:p>
            <a:endParaRPr/>
          </a:p>
        </p:txBody>
      </p:sp>
      <p:sp>
        <p:nvSpPr>
          <p:cNvPr id="65" name="Google Shape;65;p11"/>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880110" y="511177"/>
            <a:ext cx="11041380" cy="1855788"/>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6160"/>
              <a:buFont typeface="Calibri"/>
              <a:buNone/>
              <a:defRPr sz="616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
          <p:cNvSpPr txBox="1">
            <a:spLocks noGrp="1"/>
          </p:cNvSpPr>
          <p:nvPr>
            <p:ph type="body" idx="1"/>
          </p:nvPr>
        </p:nvSpPr>
        <p:spPr>
          <a:xfrm>
            <a:off x="880110" y="2555875"/>
            <a:ext cx="11041380" cy="6091873"/>
          </a:xfrm>
          <a:prstGeom prst="rect">
            <a:avLst/>
          </a:prstGeom>
          <a:noFill/>
          <a:ln>
            <a:noFill/>
          </a:ln>
        </p:spPr>
        <p:txBody>
          <a:bodyPr spcFirstLastPara="1" wrap="square" lIns="91425" tIns="45700" rIns="91425" bIns="45700" anchor="t" anchorCtr="0">
            <a:normAutofit/>
          </a:bodyPr>
          <a:lstStyle>
            <a:lvl1pPr marL="457200" marR="0" lvl="0" indent="-477519" algn="l" rtl="0">
              <a:lnSpc>
                <a:spcPct val="90000"/>
              </a:lnSpc>
              <a:spcBef>
                <a:spcPts val="1400"/>
              </a:spcBef>
              <a:spcAft>
                <a:spcPts val="0"/>
              </a:spcAft>
              <a:buClr>
                <a:schemeClr val="dk1"/>
              </a:buClr>
              <a:buSzPts val="3920"/>
              <a:buFont typeface="Arial"/>
              <a:buChar char="•"/>
              <a:defRPr sz="3920" b="0" i="0" u="none" strike="noStrike" cap="none">
                <a:solidFill>
                  <a:schemeClr val="dk1"/>
                </a:solidFill>
                <a:latin typeface="Calibri"/>
                <a:ea typeface="Calibri"/>
                <a:cs typeface="Calibri"/>
                <a:sym typeface="Calibri"/>
              </a:defRPr>
            </a:lvl1pPr>
            <a:lvl2pPr marL="914400" marR="0" lvl="1" indent="-441960" algn="l" rtl="0">
              <a:lnSpc>
                <a:spcPct val="90000"/>
              </a:lnSpc>
              <a:spcBef>
                <a:spcPts val="700"/>
              </a:spcBef>
              <a:spcAft>
                <a:spcPts val="0"/>
              </a:spcAft>
              <a:buClr>
                <a:schemeClr val="dk1"/>
              </a:buClr>
              <a:buSzPts val="3360"/>
              <a:buFont typeface="Arial"/>
              <a:buChar char="•"/>
              <a:defRPr sz="3359" b="0" i="0" u="none" strike="noStrike" cap="none">
                <a:solidFill>
                  <a:schemeClr val="dk1"/>
                </a:solidFill>
                <a:latin typeface="Calibri"/>
                <a:ea typeface="Calibri"/>
                <a:cs typeface="Calibri"/>
                <a:sym typeface="Calibri"/>
              </a:defRPr>
            </a:lvl2pPr>
            <a:lvl3pPr marL="1371600" marR="0" lvl="2" indent="-406400" algn="l" rtl="0">
              <a:lnSpc>
                <a:spcPct val="90000"/>
              </a:lnSpc>
              <a:spcBef>
                <a:spcPts val="7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3pPr>
            <a:lvl4pPr marL="1828800" marR="0" lvl="3" indent="-388619" algn="l" rtl="0">
              <a:lnSpc>
                <a:spcPct val="90000"/>
              </a:lnSpc>
              <a:spcBef>
                <a:spcPts val="700"/>
              </a:spcBef>
              <a:spcAft>
                <a:spcPts val="0"/>
              </a:spcAft>
              <a:buClr>
                <a:schemeClr val="dk1"/>
              </a:buClr>
              <a:buSzPts val="2520"/>
              <a:buFont typeface="Arial"/>
              <a:buChar char="•"/>
              <a:defRPr sz="2520" b="0" i="0" u="none" strike="noStrike" cap="none">
                <a:solidFill>
                  <a:schemeClr val="dk1"/>
                </a:solidFill>
                <a:latin typeface="Calibri"/>
                <a:ea typeface="Calibri"/>
                <a:cs typeface="Calibri"/>
                <a:sym typeface="Calibri"/>
              </a:defRPr>
            </a:lvl4pPr>
            <a:lvl5pPr marL="2286000" marR="0" lvl="4" indent="-388620" algn="l" rtl="0">
              <a:lnSpc>
                <a:spcPct val="90000"/>
              </a:lnSpc>
              <a:spcBef>
                <a:spcPts val="700"/>
              </a:spcBef>
              <a:spcAft>
                <a:spcPts val="0"/>
              </a:spcAft>
              <a:buClr>
                <a:schemeClr val="dk1"/>
              </a:buClr>
              <a:buSzPts val="2520"/>
              <a:buFont typeface="Arial"/>
              <a:buChar char="•"/>
              <a:defRPr sz="2520" b="0" i="0" u="none" strike="noStrike" cap="none">
                <a:solidFill>
                  <a:schemeClr val="dk1"/>
                </a:solidFill>
                <a:latin typeface="Calibri"/>
                <a:ea typeface="Calibri"/>
                <a:cs typeface="Calibri"/>
                <a:sym typeface="Calibri"/>
              </a:defRPr>
            </a:lvl5pPr>
            <a:lvl6pPr marL="2743200" marR="0" lvl="5" indent="-388620" algn="l" rtl="0">
              <a:lnSpc>
                <a:spcPct val="90000"/>
              </a:lnSpc>
              <a:spcBef>
                <a:spcPts val="700"/>
              </a:spcBef>
              <a:spcAft>
                <a:spcPts val="0"/>
              </a:spcAft>
              <a:buClr>
                <a:schemeClr val="dk1"/>
              </a:buClr>
              <a:buSzPts val="2520"/>
              <a:buFont typeface="Arial"/>
              <a:buChar char="•"/>
              <a:defRPr sz="2520" b="0" i="0" u="none" strike="noStrike" cap="none">
                <a:solidFill>
                  <a:schemeClr val="dk1"/>
                </a:solidFill>
                <a:latin typeface="Calibri"/>
                <a:ea typeface="Calibri"/>
                <a:cs typeface="Calibri"/>
                <a:sym typeface="Calibri"/>
              </a:defRPr>
            </a:lvl6pPr>
            <a:lvl7pPr marL="3200400" marR="0" lvl="6" indent="-388620" algn="l" rtl="0">
              <a:lnSpc>
                <a:spcPct val="90000"/>
              </a:lnSpc>
              <a:spcBef>
                <a:spcPts val="700"/>
              </a:spcBef>
              <a:spcAft>
                <a:spcPts val="0"/>
              </a:spcAft>
              <a:buClr>
                <a:schemeClr val="dk1"/>
              </a:buClr>
              <a:buSzPts val="2520"/>
              <a:buFont typeface="Arial"/>
              <a:buChar char="•"/>
              <a:defRPr sz="2520" b="0" i="0" u="none" strike="noStrike" cap="none">
                <a:solidFill>
                  <a:schemeClr val="dk1"/>
                </a:solidFill>
                <a:latin typeface="Calibri"/>
                <a:ea typeface="Calibri"/>
                <a:cs typeface="Calibri"/>
                <a:sym typeface="Calibri"/>
              </a:defRPr>
            </a:lvl7pPr>
            <a:lvl8pPr marL="3657600" marR="0" lvl="7" indent="-388620" algn="l" rtl="0">
              <a:lnSpc>
                <a:spcPct val="90000"/>
              </a:lnSpc>
              <a:spcBef>
                <a:spcPts val="700"/>
              </a:spcBef>
              <a:spcAft>
                <a:spcPts val="0"/>
              </a:spcAft>
              <a:buClr>
                <a:schemeClr val="dk1"/>
              </a:buClr>
              <a:buSzPts val="2520"/>
              <a:buFont typeface="Arial"/>
              <a:buChar char="•"/>
              <a:defRPr sz="2520" b="0" i="0" u="none" strike="noStrike" cap="none">
                <a:solidFill>
                  <a:schemeClr val="dk1"/>
                </a:solidFill>
                <a:latin typeface="Calibri"/>
                <a:ea typeface="Calibri"/>
                <a:cs typeface="Calibri"/>
                <a:sym typeface="Calibri"/>
              </a:defRPr>
            </a:lvl8pPr>
            <a:lvl9pPr marL="4114800" marR="0" lvl="8" indent="-388620" algn="l" rtl="0">
              <a:lnSpc>
                <a:spcPct val="90000"/>
              </a:lnSpc>
              <a:spcBef>
                <a:spcPts val="700"/>
              </a:spcBef>
              <a:spcAft>
                <a:spcPts val="0"/>
              </a:spcAft>
              <a:buClr>
                <a:schemeClr val="dk1"/>
              </a:buClr>
              <a:buSzPts val="2520"/>
              <a:buFont typeface="Arial"/>
              <a:buChar char="•"/>
              <a:defRPr sz="252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679"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679"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679" b="0" i="0" u="none" strike="noStrike" cap="none">
                <a:solidFill>
                  <a:srgbClr val="888888"/>
                </a:solidFill>
                <a:latin typeface="Calibri"/>
                <a:ea typeface="Calibri"/>
                <a:cs typeface="Calibri"/>
                <a:sym typeface="Calibri"/>
              </a:defRPr>
            </a:lvl1pPr>
            <a:lvl2pPr marL="0" marR="0" lvl="1" indent="0" algn="r" rtl="0">
              <a:spcBef>
                <a:spcPts val="0"/>
              </a:spcBef>
              <a:buNone/>
              <a:defRPr sz="1679" b="0" i="0" u="none" strike="noStrike" cap="none">
                <a:solidFill>
                  <a:srgbClr val="888888"/>
                </a:solidFill>
                <a:latin typeface="Calibri"/>
                <a:ea typeface="Calibri"/>
                <a:cs typeface="Calibri"/>
                <a:sym typeface="Calibri"/>
              </a:defRPr>
            </a:lvl2pPr>
            <a:lvl3pPr marL="0" marR="0" lvl="2" indent="0" algn="r" rtl="0">
              <a:spcBef>
                <a:spcPts val="0"/>
              </a:spcBef>
              <a:buNone/>
              <a:defRPr sz="1679" b="0" i="0" u="none" strike="noStrike" cap="none">
                <a:solidFill>
                  <a:srgbClr val="888888"/>
                </a:solidFill>
                <a:latin typeface="Calibri"/>
                <a:ea typeface="Calibri"/>
                <a:cs typeface="Calibri"/>
                <a:sym typeface="Calibri"/>
              </a:defRPr>
            </a:lvl3pPr>
            <a:lvl4pPr marL="0" marR="0" lvl="3" indent="0" algn="r" rtl="0">
              <a:spcBef>
                <a:spcPts val="0"/>
              </a:spcBef>
              <a:buNone/>
              <a:defRPr sz="1679" b="0" i="0" u="none" strike="noStrike" cap="none">
                <a:solidFill>
                  <a:srgbClr val="888888"/>
                </a:solidFill>
                <a:latin typeface="Calibri"/>
                <a:ea typeface="Calibri"/>
                <a:cs typeface="Calibri"/>
                <a:sym typeface="Calibri"/>
              </a:defRPr>
            </a:lvl4pPr>
            <a:lvl5pPr marL="0" marR="0" lvl="4" indent="0" algn="r" rtl="0">
              <a:spcBef>
                <a:spcPts val="0"/>
              </a:spcBef>
              <a:buNone/>
              <a:defRPr sz="1679" b="0" i="0" u="none" strike="noStrike" cap="none">
                <a:solidFill>
                  <a:srgbClr val="888888"/>
                </a:solidFill>
                <a:latin typeface="Calibri"/>
                <a:ea typeface="Calibri"/>
                <a:cs typeface="Calibri"/>
                <a:sym typeface="Calibri"/>
              </a:defRPr>
            </a:lvl5pPr>
            <a:lvl6pPr marL="0" marR="0" lvl="5" indent="0" algn="r" rtl="0">
              <a:spcBef>
                <a:spcPts val="0"/>
              </a:spcBef>
              <a:buNone/>
              <a:defRPr sz="1679" b="0" i="0" u="none" strike="noStrike" cap="none">
                <a:solidFill>
                  <a:srgbClr val="888888"/>
                </a:solidFill>
                <a:latin typeface="Calibri"/>
                <a:ea typeface="Calibri"/>
                <a:cs typeface="Calibri"/>
                <a:sym typeface="Calibri"/>
              </a:defRPr>
            </a:lvl6pPr>
            <a:lvl7pPr marL="0" marR="0" lvl="6" indent="0" algn="r" rtl="0">
              <a:spcBef>
                <a:spcPts val="0"/>
              </a:spcBef>
              <a:buNone/>
              <a:defRPr sz="1679" b="0" i="0" u="none" strike="noStrike" cap="none">
                <a:solidFill>
                  <a:srgbClr val="888888"/>
                </a:solidFill>
                <a:latin typeface="Calibri"/>
                <a:ea typeface="Calibri"/>
                <a:cs typeface="Calibri"/>
                <a:sym typeface="Calibri"/>
              </a:defRPr>
            </a:lvl7pPr>
            <a:lvl8pPr marL="0" marR="0" lvl="7" indent="0" algn="r" rtl="0">
              <a:spcBef>
                <a:spcPts val="0"/>
              </a:spcBef>
              <a:buNone/>
              <a:defRPr sz="1679" b="0" i="0" u="none" strike="noStrike" cap="none">
                <a:solidFill>
                  <a:srgbClr val="888888"/>
                </a:solidFill>
                <a:latin typeface="Calibri"/>
                <a:ea typeface="Calibri"/>
                <a:cs typeface="Calibri"/>
                <a:sym typeface="Calibri"/>
              </a:defRPr>
            </a:lvl8pPr>
            <a:lvl9pPr marL="0" marR="0" lvl="8" indent="0" algn="r" rtl="0">
              <a:spcBef>
                <a:spcPts val="0"/>
              </a:spcBef>
              <a:buNone/>
              <a:defRPr sz="1679"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huggingface.co/Helsinki-NLP/opus-mt-ru-en" TargetMode="External"/><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hyperlink" Target="https://github.com/AI4Bharat/Indic-BERT-v1" TargetMode="External"/><Relationship Id="rId4" Type="http://schemas.openxmlformats.org/officeDocument/2006/relationships/hyperlink" Target="https://huggingface.co/ai4bharat/indic-bert" TargetMode="Externa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p:nvPr/>
        </p:nvSpPr>
        <p:spPr>
          <a:xfrm>
            <a:off x="8557200" y="1166117"/>
            <a:ext cx="4112933" cy="8207463"/>
          </a:xfrm>
          <a:prstGeom prst="rect">
            <a:avLst/>
          </a:prstGeom>
          <a:noFill/>
          <a:ln w="9525" cap="flat" cmpd="sng">
            <a:solidFill>
              <a:srgbClr val="92AAEA"/>
            </a:solidFill>
            <a:prstDash val="solid"/>
            <a:miter lim="800000"/>
            <a:headEnd type="none" w="sm" len="sm"/>
            <a:tailEnd type="none" w="sm" len="sm"/>
          </a:ln>
        </p:spPr>
        <p:txBody>
          <a:bodyPr spcFirstLastPara="1" wrap="square" lIns="91425" tIns="45700" rIns="91425" bIns="45700" anchor="t" anchorCtr="0">
            <a:spAutoFit/>
          </a:bodyPr>
          <a:lstStyle/>
          <a:p>
            <a:pPr marL="0" marR="35176" lvl="0" indent="0" algn="l" rtl="0">
              <a:lnSpc>
                <a:spcPct val="100000"/>
              </a:lnSpc>
              <a:spcBef>
                <a:spcPts val="0"/>
              </a:spcBef>
              <a:spcAft>
                <a:spcPts val="0"/>
              </a:spcAft>
              <a:buNone/>
            </a:pPr>
            <a:endParaRPr sz="1167" b="1" i="0" u="none" strike="noStrike" cap="none" dirty="0">
              <a:solidFill>
                <a:srgbClr val="0070C0"/>
              </a:solidFill>
              <a:latin typeface="Arial"/>
              <a:ea typeface="Arial"/>
              <a:cs typeface="Arial"/>
              <a:sym typeface="Arial"/>
            </a:endParaRPr>
          </a:p>
          <a:p>
            <a:pPr marL="0" marR="35176" lvl="0" indent="0" algn="l" rtl="0">
              <a:lnSpc>
                <a:spcPct val="100000"/>
              </a:lnSpc>
              <a:spcBef>
                <a:spcPts val="0"/>
              </a:spcBef>
              <a:spcAft>
                <a:spcPts val="0"/>
              </a:spcAft>
              <a:buNone/>
            </a:pPr>
            <a:r>
              <a:rPr lang="en-US" sz="1167" b="1" i="0" u="none" strike="noStrike" cap="none" dirty="0">
                <a:solidFill>
                  <a:srgbClr val="0070C0"/>
                </a:solidFill>
                <a:latin typeface="Arial"/>
                <a:ea typeface="Arial"/>
                <a:cs typeface="Arial"/>
                <a:sym typeface="Arial"/>
              </a:rPr>
              <a:t>RESULTS</a:t>
            </a:r>
            <a:endParaRPr sz="1050" b="1" i="0" u="none" strike="noStrike" cap="none" dirty="0">
              <a:solidFill>
                <a:srgbClr val="0070C0"/>
              </a:solidFill>
              <a:latin typeface="Arial"/>
              <a:ea typeface="Arial"/>
              <a:cs typeface="Arial"/>
              <a:sym typeface="Arial"/>
            </a:endParaRPr>
          </a:p>
          <a:p>
            <a:pPr marL="0" marR="0" lvl="0" indent="0" algn="l" rtl="0">
              <a:spcBef>
                <a:spcPts val="0"/>
              </a:spcBef>
              <a:spcAft>
                <a:spcPts val="0"/>
              </a:spcAft>
              <a:buNone/>
            </a:pPr>
            <a:endParaRPr sz="1050" b="1" cap="none" dirty="0">
              <a:solidFill>
                <a:srgbClr val="0070C0"/>
              </a:solidFill>
              <a:latin typeface="Arial"/>
              <a:ea typeface="Arial"/>
              <a:cs typeface="Arial"/>
              <a:sym typeface="Arial"/>
            </a:endParaRPr>
          </a:p>
          <a:p>
            <a:pPr marL="0" marR="0" lvl="0" indent="0" algn="l" rtl="0">
              <a:spcBef>
                <a:spcPts val="0"/>
              </a:spcBef>
              <a:spcAft>
                <a:spcPts val="0"/>
              </a:spcAft>
              <a:buNone/>
            </a:pPr>
            <a:endParaRPr sz="1050" b="1" cap="none" dirty="0">
              <a:solidFill>
                <a:srgbClr val="0070C0"/>
              </a:solidFill>
              <a:latin typeface="Arial"/>
              <a:ea typeface="Arial"/>
              <a:cs typeface="Arial"/>
              <a:sym typeface="Arial"/>
            </a:endParaRPr>
          </a:p>
          <a:p>
            <a:pPr marL="0" marR="0" lvl="0" indent="0" algn="l" rtl="0">
              <a:spcBef>
                <a:spcPts val="0"/>
              </a:spcBef>
              <a:spcAft>
                <a:spcPts val="0"/>
              </a:spcAft>
              <a:buNone/>
            </a:pPr>
            <a:endParaRPr sz="1050" b="1" cap="none" dirty="0">
              <a:solidFill>
                <a:srgbClr val="0070C0"/>
              </a:solidFill>
              <a:latin typeface="Arial"/>
              <a:ea typeface="Arial"/>
              <a:cs typeface="Arial"/>
              <a:sym typeface="Arial"/>
            </a:endParaRPr>
          </a:p>
          <a:p>
            <a:pPr marL="0" marR="0" lvl="0" indent="0" algn="l" rtl="0">
              <a:spcBef>
                <a:spcPts val="0"/>
              </a:spcBef>
              <a:spcAft>
                <a:spcPts val="0"/>
              </a:spcAft>
              <a:buNone/>
            </a:pPr>
            <a:endParaRPr sz="1050" b="1" cap="none" dirty="0">
              <a:solidFill>
                <a:srgbClr val="0070C0"/>
              </a:solidFill>
              <a:latin typeface="Arial"/>
              <a:ea typeface="Arial"/>
              <a:cs typeface="Arial"/>
              <a:sym typeface="Arial"/>
            </a:endParaRPr>
          </a:p>
          <a:p>
            <a:pPr marL="0" marR="0" lvl="0" indent="0" algn="l" rtl="0">
              <a:spcBef>
                <a:spcPts val="0"/>
              </a:spcBef>
              <a:spcAft>
                <a:spcPts val="0"/>
              </a:spcAft>
              <a:buNone/>
            </a:pPr>
            <a:endParaRPr sz="1050" b="1" cap="none" dirty="0">
              <a:solidFill>
                <a:srgbClr val="0070C0"/>
              </a:solidFill>
              <a:latin typeface="Arial"/>
              <a:ea typeface="Arial"/>
              <a:cs typeface="Arial"/>
              <a:sym typeface="Arial"/>
            </a:endParaRPr>
          </a:p>
          <a:p>
            <a:pPr marL="0" marR="0" lvl="0" indent="0" algn="l" rtl="0">
              <a:spcBef>
                <a:spcPts val="0"/>
              </a:spcBef>
              <a:spcAft>
                <a:spcPts val="0"/>
              </a:spcAft>
              <a:buNone/>
            </a:pPr>
            <a:endParaRPr sz="1050" b="1" cap="none" dirty="0">
              <a:solidFill>
                <a:srgbClr val="0070C0"/>
              </a:solidFill>
              <a:latin typeface="Arial"/>
              <a:ea typeface="Arial"/>
              <a:cs typeface="Arial"/>
              <a:sym typeface="Arial"/>
            </a:endParaRPr>
          </a:p>
          <a:p>
            <a:pPr marL="0" marR="0" lvl="0" indent="0" algn="l" rtl="0">
              <a:spcBef>
                <a:spcPts val="0"/>
              </a:spcBef>
              <a:spcAft>
                <a:spcPts val="0"/>
              </a:spcAft>
              <a:buNone/>
            </a:pPr>
            <a:endParaRPr sz="1050" b="1" cap="none" dirty="0">
              <a:solidFill>
                <a:srgbClr val="0070C0"/>
              </a:solidFill>
              <a:latin typeface="Arial"/>
              <a:ea typeface="Arial"/>
              <a:cs typeface="Arial"/>
              <a:sym typeface="Arial"/>
            </a:endParaRPr>
          </a:p>
          <a:p>
            <a:pPr marL="0" marR="0" lvl="0" indent="0" algn="l" rtl="0">
              <a:spcBef>
                <a:spcPts val="0"/>
              </a:spcBef>
              <a:spcAft>
                <a:spcPts val="0"/>
              </a:spcAft>
              <a:buNone/>
            </a:pPr>
            <a:endParaRPr sz="1050" b="1" cap="none" dirty="0">
              <a:solidFill>
                <a:srgbClr val="0070C0"/>
              </a:solidFill>
              <a:latin typeface="Arial"/>
              <a:ea typeface="Arial"/>
              <a:cs typeface="Arial"/>
              <a:sym typeface="Arial"/>
            </a:endParaRPr>
          </a:p>
          <a:p>
            <a:pPr marL="0" marR="0" lvl="0" indent="0" algn="l" rtl="0">
              <a:spcBef>
                <a:spcPts val="0"/>
              </a:spcBef>
              <a:spcAft>
                <a:spcPts val="0"/>
              </a:spcAft>
              <a:buNone/>
            </a:pPr>
            <a:endParaRPr sz="1050" b="1" cap="none" dirty="0">
              <a:solidFill>
                <a:srgbClr val="0070C0"/>
              </a:solidFill>
              <a:latin typeface="Arial"/>
              <a:ea typeface="Arial"/>
              <a:cs typeface="Arial"/>
              <a:sym typeface="Arial"/>
            </a:endParaRPr>
          </a:p>
          <a:p>
            <a:pPr marL="0" marR="0" lvl="0" indent="0" algn="l" rtl="0">
              <a:spcBef>
                <a:spcPts val="0"/>
              </a:spcBef>
              <a:spcAft>
                <a:spcPts val="0"/>
              </a:spcAft>
              <a:buNone/>
            </a:pPr>
            <a:endParaRPr sz="1050" b="1" cap="none" dirty="0">
              <a:solidFill>
                <a:srgbClr val="0070C0"/>
              </a:solidFill>
              <a:latin typeface="Arial"/>
              <a:ea typeface="Arial"/>
              <a:cs typeface="Arial"/>
              <a:sym typeface="Arial"/>
            </a:endParaRPr>
          </a:p>
          <a:p>
            <a:pPr marL="0" marR="0" lvl="0" indent="0" algn="l" rtl="0">
              <a:spcBef>
                <a:spcPts val="0"/>
              </a:spcBef>
              <a:spcAft>
                <a:spcPts val="0"/>
              </a:spcAft>
              <a:buNone/>
            </a:pPr>
            <a:endParaRPr sz="1050" b="1" cap="none" dirty="0">
              <a:solidFill>
                <a:srgbClr val="0070C0"/>
              </a:solidFill>
              <a:latin typeface="Arial"/>
              <a:ea typeface="Arial"/>
              <a:cs typeface="Arial"/>
              <a:sym typeface="Arial"/>
            </a:endParaRPr>
          </a:p>
          <a:p>
            <a:pPr marL="0" marR="0" lvl="0" indent="0" algn="l" rtl="0">
              <a:spcBef>
                <a:spcPts val="0"/>
              </a:spcBef>
              <a:spcAft>
                <a:spcPts val="0"/>
              </a:spcAft>
              <a:buNone/>
            </a:pPr>
            <a:endParaRPr sz="1050" b="1" cap="none" dirty="0">
              <a:solidFill>
                <a:srgbClr val="0070C0"/>
              </a:solidFill>
              <a:latin typeface="Arial"/>
              <a:ea typeface="Arial"/>
              <a:cs typeface="Arial"/>
              <a:sym typeface="Arial"/>
            </a:endParaRPr>
          </a:p>
          <a:p>
            <a:pPr marL="0" marR="0" lvl="0" indent="0" algn="l" rtl="0">
              <a:spcBef>
                <a:spcPts val="0"/>
              </a:spcBef>
              <a:spcAft>
                <a:spcPts val="0"/>
              </a:spcAft>
              <a:buNone/>
            </a:pPr>
            <a:endParaRPr sz="1050" b="1" cap="none" dirty="0">
              <a:solidFill>
                <a:srgbClr val="0070C0"/>
              </a:solidFill>
              <a:latin typeface="Arial"/>
              <a:ea typeface="Arial"/>
              <a:cs typeface="Arial"/>
              <a:sym typeface="Arial"/>
            </a:endParaRPr>
          </a:p>
          <a:p>
            <a:pPr marL="0" marR="0" lvl="0" indent="0" algn="l" rtl="0">
              <a:spcBef>
                <a:spcPts val="0"/>
              </a:spcBef>
              <a:spcAft>
                <a:spcPts val="0"/>
              </a:spcAft>
              <a:buNone/>
            </a:pPr>
            <a:endParaRPr lang="en-US" sz="1050" b="1" cap="none" dirty="0">
              <a:solidFill>
                <a:srgbClr val="0070C0"/>
              </a:solidFill>
              <a:latin typeface="Arial"/>
              <a:ea typeface="Arial"/>
              <a:cs typeface="Arial"/>
              <a:sym typeface="Arial"/>
            </a:endParaRPr>
          </a:p>
          <a:p>
            <a:pPr marL="0" marR="0" lvl="0" indent="0" algn="l" rtl="0">
              <a:spcBef>
                <a:spcPts val="0"/>
              </a:spcBef>
              <a:spcAft>
                <a:spcPts val="0"/>
              </a:spcAft>
              <a:buNone/>
            </a:pPr>
            <a:endParaRPr lang="en-US" sz="1050" b="1" dirty="0">
              <a:solidFill>
                <a:srgbClr val="0070C0"/>
              </a:solidFill>
            </a:endParaRPr>
          </a:p>
          <a:p>
            <a:pPr marL="0" marR="0" lvl="0" indent="0" algn="l" rtl="0">
              <a:spcBef>
                <a:spcPts val="0"/>
              </a:spcBef>
              <a:spcAft>
                <a:spcPts val="0"/>
              </a:spcAft>
              <a:buNone/>
            </a:pPr>
            <a:endParaRPr lang="en-US" sz="1050" b="1" cap="none" dirty="0">
              <a:solidFill>
                <a:srgbClr val="0070C0"/>
              </a:solidFill>
              <a:latin typeface="Arial"/>
              <a:ea typeface="Arial"/>
              <a:cs typeface="Arial"/>
              <a:sym typeface="Arial"/>
            </a:endParaRPr>
          </a:p>
          <a:p>
            <a:pPr marL="0" marR="0" lvl="0" indent="0" algn="l" rtl="0">
              <a:spcBef>
                <a:spcPts val="0"/>
              </a:spcBef>
              <a:spcAft>
                <a:spcPts val="0"/>
              </a:spcAft>
              <a:buNone/>
            </a:pPr>
            <a:endParaRPr lang="en-US" sz="1050" b="1" dirty="0">
              <a:solidFill>
                <a:srgbClr val="0070C0"/>
              </a:solidFill>
            </a:endParaRPr>
          </a:p>
          <a:p>
            <a:pPr marL="0" marR="0" lvl="0" indent="0" algn="l" rtl="0">
              <a:spcBef>
                <a:spcPts val="0"/>
              </a:spcBef>
              <a:spcAft>
                <a:spcPts val="0"/>
              </a:spcAft>
              <a:buNone/>
            </a:pPr>
            <a:endParaRPr lang="en-US" sz="1050" b="1" dirty="0">
              <a:solidFill>
                <a:srgbClr val="0070C0"/>
              </a:solidFill>
            </a:endParaRPr>
          </a:p>
          <a:p>
            <a:pPr marL="0" marR="0" lvl="0" indent="0" algn="l" rtl="0">
              <a:spcBef>
                <a:spcPts val="0"/>
              </a:spcBef>
              <a:spcAft>
                <a:spcPts val="0"/>
              </a:spcAft>
              <a:buNone/>
            </a:pPr>
            <a:endParaRPr lang="en-US" sz="1050" b="1" dirty="0">
              <a:solidFill>
                <a:srgbClr val="0070C0"/>
              </a:solidFill>
            </a:endParaRPr>
          </a:p>
          <a:p>
            <a:pPr marL="0" marR="0" lvl="0" indent="0" algn="l" rtl="0">
              <a:spcBef>
                <a:spcPts val="0"/>
              </a:spcBef>
              <a:spcAft>
                <a:spcPts val="0"/>
              </a:spcAft>
              <a:buNone/>
            </a:pPr>
            <a:endParaRPr lang="en-US" sz="1050" b="1" dirty="0">
              <a:solidFill>
                <a:srgbClr val="0070C0"/>
              </a:solidFill>
            </a:endParaRPr>
          </a:p>
          <a:p>
            <a:pPr marL="0" marR="0" lvl="0" indent="0" algn="l" rtl="0">
              <a:spcBef>
                <a:spcPts val="0"/>
              </a:spcBef>
              <a:spcAft>
                <a:spcPts val="0"/>
              </a:spcAft>
              <a:buNone/>
            </a:pPr>
            <a:endParaRPr lang="en-US" sz="1050" b="1" dirty="0">
              <a:solidFill>
                <a:srgbClr val="0070C0"/>
              </a:solidFill>
            </a:endParaRPr>
          </a:p>
          <a:p>
            <a:pPr marL="0" marR="0" lvl="0" indent="0" algn="l" rtl="0">
              <a:spcBef>
                <a:spcPts val="0"/>
              </a:spcBef>
              <a:spcAft>
                <a:spcPts val="0"/>
              </a:spcAft>
              <a:buNone/>
            </a:pPr>
            <a:endParaRPr lang="en-US" sz="1050" b="1" dirty="0">
              <a:solidFill>
                <a:srgbClr val="0070C0"/>
              </a:solidFill>
            </a:endParaRPr>
          </a:p>
          <a:p>
            <a:pPr marL="0" marR="0" lvl="0" indent="0" algn="l" rtl="0">
              <a:spcBef>
                <a:spcPts val="0"/>
              </a:spcBef>
              <a:spcAft>
                <a:spcPts val="0"/>
              </a:spcAft>
              <a:buNone/>
            </a:pPr>
            <a:endParaRPr lang="en-US" sz="1050" b="1" dirty="0">
              <a:solidFill>
                <a:srgbClr val="0070C0"/>
              </a:solidFill>
            </a:endParaRPr>
          </a:p>
          <a:p>
            <a:pPr marL="0" marR="0" lvl="0" indent="0" algn="l" rtl="0">
              <a:spcBef>
                <a:spcPts val="0"/>
              </a:spcBef>
              <a:spcAft>
                <a:spcPts val="0"/>
              </a:spcAft>
              <a:buNone/>
            </a:pPr>
            <a:r>
              <a:rPr lang="en-US" sz="1050" b="1" cap="none" dirty="0">
                <a:solidFill>
                  <a:srgbClr val="0070C0"/>
                </a:solidFill>
                <a:latin typeface="Arial"/>
                <a:ea typeface="Arial"/>
                <a:cs typeface="Arial"/>
                <a:sym typeface="Arial"/>
              </a:rPr>
              <a:t>CONCLUSION</a:t>
            </a:r>
            <a:endParaRPr dirty="0"/>
          </a:p>
          <a:p>
            <a:pPr marL="0" marR="0" lvl="0" indent="0" algn="l" rtl="0">
              <a:spcBef>
                <a:spcPts val="0"/>
              </a:spcBef>
              <a:spcAft>
                <a:spcPts val="0"/>
              </a:spcAft>
              <a:buNone/>
            </a:pPr>
            <a:endParaRPr sz="1050" b="1" cap="none" dirty="0">
              <a:solidFill>
                <a:srgbClr val="0070C0"/>
              </a:solidFill>
              <a:latin typeface="Arial"/>
              <a:ea typeface="Arial"/>
              <a:cs typeface="Arial"/>
              <a:sym typeface="Arial"/>
            </a:endParaRPr>
          </a:p>
          <a:p>
            <a:pPr marL="0" marR="0" lvl="0" indent="0" algn="l" rtl="0">
              <a:spcBef>
                <a:spcPts val="0"/>
              </a:spcBef>
              <a:spcAft>
                <a:spcPts val="0"/>
              </a:spcAft>
              <a:buNone/>
            </a:pPr>
            <a:r>
              <a:rPr lang="en-US" sz="1200" b="0" i="0" dirty="0">
                <a:solidFill>
                  <a:srgbClr val="000000"/>
                </a:solidFill>
                <a:latin typeface="Red Hat Display"/>
                <a:ea typeface="Red Hat Display"/>
                <a:cs typeface="Red Hat Display"/>
                <a:sym typeface="Red Hat Display"/>
              </a:rPr>
              <a:t>This project concludes that traditional machine learning achieves the highest accuracy of 78.8% for YouTube comment classification (Naive Bayes) and 68.6% for fake news detection (Random Forest), surpassing the performance of deep learning methods such as BERT (75.2%) and English translation + BERT (65.7%) in Malayalam sentiment analysis.</a:t>
            </a:r>
            <a:endParaRPr lang="en-US" sz="1050" b="1" cap="none" dirty="0">
              <a:solidFill>
                <a:srgbClr val="0070C0"/>
              </a:solidFill>
              <a:latin typeface="Arial"/>
              <a:ea typeface="Arial"/>
              <a:cs typeface="Arial"/>
              <a:sym typeface="Arial"/>
            </a:endParaRPr>
          </a:p>
          <a:p>
            <a:pPr marL="0" marR="0" lvl="0" indent="0" algn="l" rtl="0">
              <a:spcBef>
                <a:spcPts val="0"/>
              </a:spcBef>
              <a:spcAft>
                <a:spcPts val="0"/>
              </a:spcAft>
              <a:buNone/>
            </a:pPr>
            <a:endParaRPr sz="1050" b="1" cap="none" dirty="0">
              <a:solidFill>
                <a:srgbClr val="0070C0"/>
              </a:solidFill>
              <a:latin typeface="Arial"/>
              <a:ea typeface="Arial"/>
              <a:cs typeface="Arial"/>
              <a:sym typeface="Arial"/>
            </a:endParaRPr>
          </a:p>
          <a:p>
            <a:pPr marL="0" marR="0" lvl="0" indent="0" algn="l" rtl="0">
              <a:spcBef>
                <a:spcPts val="0"/>
              </a:spcBef>
              <a:spcAft>
                <a:spcPts val="0"/>
              </a:spcAft>
              <a:buNone/>
            </a:pPr>
            <a:r>
              <a:rPr lang="en-US" sz="1050" b="1" cap="none" dirty="0">
                <a:solidFill>
                  <a:srgbClr val="0070C0"/>
                </a:solidFill>
                <a:latin typeface="Arial"/>
                <a:ea typeface="Arial"/>
                <a:cs typeface="Arial"/>
                <a:sym typeface="Arial"/>
              </a:rPr>
              <a:t>CONTACT DETAILS</a:t>
            </a:r>
          </a:p>
          <a:p>
            <a:pPr marL="0" marR="0" lvl="0" indent="0" algn="l" rtl="0">
              <a:spcBef>
                <a:spcPts val="0"/>
              </a:spcBef>
              <a:spcAft>
                <a:spcPts val="0"/>
              </a:spcAft>
              <a:buNone/>
            </a:pPr>
            <a:r>
              <a:rPr lang="en-US" sz="1050" b="1" dirty="0">
                <a:solidFill>
                  <a:srgbClr val="0070C0"/>
                </a:solidFill>
              </a:rPr>
              <a:t>MAIL ID – shubham.ojha2020@vitstudent.ac.in</a:t>
            </a:r>
          </a:p>
          <a:p>
            <a:pPr marL="0" marR="0" lvl="0" indent="0" algn="l" rtl="0">
              <a:spcBef>
                <a:spcPts val="0"/>
              </a:spcBef>
              <a:spcAft>
                <a:spcPts val="0"/>
              </a:spcAft>
              <a:buNone/>
            </a:pPr>
            <a:r>
              <a:rPr lang="en-US" sz="1050" b="1" cap="none" dirty="0">
                <a:solidFill>
                  <a:srgbClr val="0070C0"/>
                </a:solidFill>
                <a:latin typeface="Arial"/>
                <a:ea typeface="Arial"/>
                <a:cs typeface="Arial"/>
                <a:sym typeface="Arial"/>
              </a:rPr>
              <a:t>MOBILE NO - 8709647209</a:t>
            </a:r>
          </a:p>
          <a:p>
            <a:pPr marL="0" marR="0" lvl="0" indent="0" algn="l" rtl="0">
              <a:spcBef>
                <a:spcPts val="0"/>
              </a:spcBef>
              <a:spcAft>
                <a:spcPts val="0"/>
              </a:spcAft>
              <a:buNone/>
            </a:pPr>
            <a:endParaRPr lang="en-US" sz="1050" b="1" cap="none" dirty="0">
              <a:solidFill>
                <a:srgbClr val="0070C0"/>
              </a:solidFill>
              <a:latin typeface="Arial"/>
              <a:ea typeface="Arial"/>
              <a:cs typeface="Arial"/>
              <a:sym typeface="Arial"/>
            </a:endParaRPr>
          </a:p>
          <a:p>
            <a:pPr marL="0" marR="0" lvl="0" indent="0" algn="l" rtl="0">
              <a:spcBef>
                <a:spcPts val="0"/>
              </a:spcBef>
              <a:spcAft>
                <a:spcPts val="0"/>
              </a:spcAft>
              <a:buNone/>
            </a:pPr>
            <a:r>
              <a:rPr lang="en-US" sz="1050" b="1" cap="none" dirty="0">
                <a:solidFill>
                  <a:srgbClr val="0070C0"/>
                </a:solidFill>
                <a:latin typeface="Arial"/>
                <a:ea typeface="Arial"/>
                <a:cs typeface="Arial"/>
                <a:sym typeface="Arial"/>
              </a:rPr>
              <a:t>REFERENCES </a:t>
            </a:r>
          </a:p>
          <a:p>
            <a:pPr marL="0" marR="0" lvl="0" indent="0" algn="l" rtl="0">
              <a:spcBef>
                <a:spcPts val="0"/>
              </a:spcBef>
              <a:spcAft>
                <a:spcPts val="0"/>
              </a:spcAft>
              <a:buNone/>
            </a:pPr>
            <a:endParaRPr sz="1050" b="1" cap="none" dirty="0">
              <a:solidFill>
                <a:srgbClr val="0070C0"/>
              </a:solidFill>
              <a:latin typeface="Arial"/>
              <a:ea typeface="Arial"/>
              <a:cs typeface="Arial"/>
              <a:sym typeface="Arial"/>
            </a:endParaRPr>
          </a:p>
          <a:p>
            <a:pPr marL="0" marR="0" lvl="0" indent="0" algn="l" rtl="0">
              <a:spcBef>
                <a:spcPts val="0"/>
              </a:spcBef>
              <a:spcAft>
                <a:spcPts val="0"/>
              </a:spcAft>
              <a:buNone/>
            </a:pPr>
            <a:r>
              <a:rPr lang="en-US" sz="1050" b="0" i="0" dirty="0">
                <a:solidFill>
                  <a:srgbClr val="333333"/>
                </a:solidFill>
                <a:latin typeface="Times New Roman"/>
                <a:ea typeface="Times New Roman"/>
                <a:cs typeface="Times New Roman"/>
                <a:sym typeface="Times New Roman"/>
              </a:rPr>
              <a:t>Helsinki-NLP. (n.d.). opus-mt-</a:t>
            </a:r>
            <a:r>
              <a:rPr lang="en-US" sz="1050" b="0" i="0" dirty="0" err="1">
                <a:solidFill>
                  <a:srgbClr val="333333"/>
                </a:solidFill>
                <a:latin typeface="Times New Roman"/>
                <a:ea typeface="Times New Roman"/>
                <a:cs typeface="Times New Roman"/>
                <a:sym typeface="Times New Roman"/>
              </a:rPr>
              <a:t>ru</a:t>
            </a:r>
            <a:r>
              <a:rPr lang="en-US" sz="1050" b="0" i="0" dirty="0">
                <a:solidFill>
                  <a:srgbClr val="333333"/>
                </a:solidFill>
                <a:latin typeface="Times New Roman"/>
                <a:ea typeface="Times New Roman"/>
                <a:cs typeface="Times New Roman"/>
                <a:sym typeface="Times New Roman"/>
              </a:rPr>
              <a:t>-</a:t>
            </a:r>
            <a:r>
              <a:rPr lang="en-US" sz="1050" b="0" i="0" dirty="0" err="1">
                <a:solidFill>
                  <a:srgbClr val="333333"/>
                </a:solidFill>
                <a:latin typeface="Times New Roman"/>
                <a:ea typeface="Times New Roman"/>
                <a:cs typeface="Times New Roman"/>
                <a:sym typeface="Times New Roman"/>
              </a:rPr>
              <a:t>en</a:t>
            </a:r>
            <a:r>
              <a:rPr lang="en-US" sz="1050" b="0" i="0" dirty="0">
                <a:solidFill>
                  <a:srgbClr val="333333"/>
                </a:solidFill>
                <a:latin typeface="Times New Roman"/>
                <a:ea typeface="Times New Roman"/>
                <a:cs typeface="Times New Roman"/>
                <a:sym typeface="Times New Roman"/>
              </a:rPr>
              <a:t>. Hugging Face. Retrieved from </a:t>
            </a:r>
            <a:r>
              <a:rPr lang="en-US" sz="1050" b="0" i="0" dirty="0">
                <a:solidFill>
                  <a:srgbClr val="333333"/>
                </a:solidFill>
                <a:latin typeface="Times New Roman"/>
                <a:ea typeface="Times New Roman"/>
                <a:cs typeface="Times New Roman"/>
                <a:sym typeface="Times New Roman"/>
                <a:hlinkClick r:id="rId3"/>
              </a:rPr>
              <a:t>https://huggingface.co/Helsinki-NLP/opus-mt-ru-en</a:t>
            </a:r>
            <a:endParaRPr lang="en-US" sz="1050" b="0" i="0" dirty="0">
              <a:solidFill>
                <a:srgbClr val="333333"/>
              </a:solidFill>
              <a:latin typeface="Times New Roman"/>
              <a:ea typeface="Times New Roman"/>
              <a:cs typeface="Times New Roman"/>
              <a:sym typeface="Times New Roman"/>
            </a:endParaRPr>
          </a:p>
          <a:p>
            <a:pPr marL="0" marR="0" lvl="0" indent="0" algn="l" rtl="0">
              <a:spcBef>
                <a:spcPts val="0"/>
              </a:spcBef>
              <a:spcAft>
                <a:spcPts val="0"/>
              </a:spcAft>
              <a:buNone/>
            </a:pPr>
            <a:endParaRPr lang="en-US" sz="1050" b="0" i="0" dirty="0">
              <a:solidFill>
                <a:srgbClr val="333333"/>
              </a:solidFill>
              <a:latin typeface="Times New Roman"/>
              <a:ea typeface="Times New Roman"/>
              <a:cs typeface="Times New Roman"/>
              <a:sym typeface="Times New Roman"/>
            </a:endParaRPr>
          </a:p>
          <a:p>
            <a:pPr marL="0" marR="0" lvl="0" indent="0" algn="l" rtl="0">
              <a:spcBef>
                <a:spcPts val="0"/>
              </a:spcBef>
              <a:spcAft>
                <a:spcPts val="0"/>
              </a:spcAft>
              <a:buNone/>
            </a:pPr>
            <a:r>
              <a:rPr lang="en-US" sz="1050" b="0" i="0" dirty="0">
                <a:solidFill>
                  <a:srgbClr val="333333"/>
                </a:solidFill>
                <a:latin typeface="Times New Roman"/>
                <a:ea typeface="Times New Roman"/>
                <a:cs typeface="Times New Roman"/>
                <a:sym typeface="Times New Roman"/>
              </a:rPr>
              <a:t>AI4Bharat. (n.d.). </a:t>
            </a:r>
            <a:r>
              <a:rPr lang="en-US" sz="1050" b="0" i="0" dirty="0" err="1">
                <a:solidFill>
                  <a:srgbClr val="333333"/>
                </a:solidFill>
                <a:latin typeface="Times New Roman"/>
                <a:ea typeface="Times New Roman"/>
                <a:cs typeface="Times New Roman"/>
                <a:sym typeface="Times New Roman"/>
              </a:rPr>
              <a:t>indic-bert</a:t>
            </a:r>
            <a:r>
              <a:rPr lang="en-US" sz="1050" b="0" i="0" dirty="0">
                <a:solidFill>
                  <a:srgbClr val="333333"/>
                </a:solidFill>
                <a:latin typeface="Times New Roman"/>
                <a:ea typeface="Times New Roman"/>
                <a:cs typeface="Times New Roman"/>
                <a:sym typeface="Times New Roman"/>
              </a:rPr>
              <a:t>. Hugging Face. Retrieved from </a:t>
            </a:r>
            <a:r>
              <a:rPr lang="en-US" sz="1050" b="0" i="0" dirty="0">
                <a:solidFill>
                  <a:srgbClr val="333333"/>
                </a:solidFill>
                <a:latin typeface="Times New Roman"/>
                <a:ea typeface="Times New Roman"/>
                <a:cs typeface="Times New Roman"/>
                <a:sym typeface="Times New Roman"/>
                <a:hlinkClick r:id="rId4"/>
              </a:rPr>
              <a:t>https://huggingface.co/ai4bharat/indic-bert</a:t>
            </a:r>
            <a:endParaRPr lang="en-US" sz="1050" b="0" i="0" dirty="0">
              <a:solidFill>
                <a:srgbClr val="333333"/>
              </a:solidFill>
              <a:latin typeface="Times New Roman"/>
              <a:ea typeface="Times New Roman"/>
              <a:cs typeface="Times New Roman"/>
              <a:sym typeface="Times New Roman"/>
            </a:endParaRPr>
          </a:p>
          <a:p>
            <a:pPr marL="0" marR="0" lvl="0" indent="0" algn="l" rtl="0">
              <a:spcBef>
                <a:spcPts val="0"/>
              </a:spcBef>
              <a:spcAft>
                <a:spcPts val="0"/>
              </a:spcAft>
              <a:buNone/>
            </a:pPr>
            <a:endParaRPr lang="en-US" sz="1050" b="0" i="0" dirty="0">
              <a:solidFill>
                <a:srgbClr val="333333"/>
              </a:solidFill>
              <a:latin typeface="Times New Roman"/>
              <a:ea typeface="Times New Roman"/>
              <a:cs typeface="Times New Roman"/>
              <a:sym typeface="Times New Roman"/>
            </a:endParaRPr>
          </a:p>
          <a:p>
            <a:pPr marL="0" marR="0" lvl="0" indent="0" algn="l" rtl="0">
              <a:spcBef>
                <a:spcPts val="0"/>
              </a:spcBef>
              <a:spcAft>
                <a:spcPts val="0"/>
              </a:spcAft>
              <a:buNone/>
            </a:pPr>
            <a:r>
              <a:rPr lang="en-US" sz="1050" b="0" i="0" dirty="0">
                <a:solidFill>
                  <a:srgbClr val="333333"/>
                </a:solidFill>
                <a:latin typeface="Times New Roman"/>
                <a:ea typeface="Times New Roman"/>
                <a:cs typeface="Times New Roman"/>
                <a:sym typeface="Times New Roman"/>
              </a:rPr>
              <a:t>AI4Bharat. (n.d.). Indic-BERT-v1. GitHub. Retrieved from </a:t>
            </a:r>
            <a:r>
              <a:rPr lang="en-US" sz="1050" b="0" i="0" dirty="0">
                <a:solidFill>
                  <a:srgbClr val="333333"/>
                </a:solidFill>
                <a:latin typeface="Times New Roman"/>
                <a:ea typeface="Times New Roman"/>
                <a:cs typeface="Times New Roman"/>
                <a:sym typeface="Times New Roman"/>
                <a:hlinkClick r:id="rId5"/>
              </a:rPr>
              <a:t>https://github.com/AI4Bharat/Indic-BERT-v1</a:t>
            </a:r>
            <a:endParaRPr lang="en-US" sz="1050" b="0" i="0" dirty="0">
              <a:solidFill>
                <a:srgbClr val="333333"/>
              </a:solidFill>
              <a:latin typeface="Times New Roman"/>
              <a:ea typeface="Times New Roman"/>
              <a:cs typeface="Times New Roman"/>
              <a:sym typeface="Times New Roman"/>
            </a:endParaRPr>
          </a:p>
        </p:txBody>
      </p:sp>
      <p:sp>
        <p:nvSpPr>
          <p:cNvPr id="85" name="Google Shape;85;p1"/>
          <p:cNvSpPr/>
          <p:nvPr/>
        </p:nvSpPr>
        <p:spPr>
          <a:xfrm>
            <a:off x="11399" y="-101973"/>
            <a:ext cx="12801600" cy="1066699"/>
          </a:xfrm>
          <a:custGeom>
            <a:avLst/>
            <a:gdLst/>
            <a:ahLst/>
            <a:cxnLst/>
            <a:rect l="l" t="t" r="r" b="b"/>
            <a:pathLst>
              <a:path w="20104100" h="2233930" extrusionOk="0">
                <a:moveTo>
                  <a:pt x="0" y="2233788"/>
                </a:moveTo>
                <a:lnTo>
                  <a:pt x="20104099" y="2233788"/>
                </a:lnTo>
                <a:lnTo>
                  <a:pt x="20104099" y="0"/>
                </a:lnTo>
                <a:lnTo>
                  <a:pt x="0" y="0"/>
                </a:lnTo>
                <a:lnTo>
                  <a:pt x="0" y="2233788"/>
                </a:lnTo>
                <a:close/>
              </a:path>
            </a:pathLst>
          </a:custGeom>
          <a:solidFill>
            <a:schemeClr val="accent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7">
              <a:solidFill>
                <a:schemeClr val="dk1"/>
              </a:solidFill>
              <a:latin typeface="Calibri"/>
              <a:ea typeface="Calibri"/>
              <a:cs typeface="Calibri"/>
              <a:sym typeface="Calibri"/>
            </a:endParaRPr>
          </a:p>
        </p:txBody>
      </p:sp>
      <p:sp>
        <p:nvSpPr>
          <p:cNvPr id="86" name="Google Shape;86;p1"/>
          <p:cNvSpPr txBox="1"/>
          <p:nvPr/>
        </p:nvSpPr>
        <p:spPr>
          <a:xfrm>
            <a:off x="2750267" y="-4635"/>
            <a:ext cx="6097468" cy="338205"/>
          </a:xfrm>
          <a:prstGeom prst="rect">
            <a:avLst/>
          </a:prstGeom>
          <a:noFill/>
          <a:ln>
            <a:noFill/>
          </a:ln>
        </p:spPr>
        <p:txBody>
          <a:bodyPr spcFirstLastPara="1" wrap="square" lIns="0" tIns="5750" rIns="0" bIns="0" anchor="b" anchorCtr="0">
            <a:spAutoFit/>
          </a:bodyPr>
          <a:lstStyle/>
          <a:p>
            <a:pPr marL="6065" marR="0" lvl="0" indent="0" algn="ctr" rtl="0">
              <a:lnSpc>
                <a:spcPct val="90000"/>
              </a:lnSpc>
              <a:spcBef>
                <a:spcPts val="0"/>
              </a:spcBef>
              <a:spcAft>
                <a:spcPts val="0"/>
              </a:spcAft>
              <a:buClr>
                <a:schemeClr val="dk1"/>
              </a:buClr>
              <a:buSzPts val="2400"/>
              <a:buFont typeface="Arial"/>
              <a:buNone/>
            </a:pPr>
            <a:r>
              <a:rPr lang="en-US" sz="2400" b="1" u="none" dirty="0">
                <a:solidFill>
                  <a:schemeClr val="dk1"/>
                </a:solidFill>
                <a:latin typeface="Arial"/>
                <a:ea typeface="Arial"/>
                <a:cs typeface="Arial"/>
                <a:sym typeface="Arial"/>
              </a:rPr>
              <a:t>            Multilingual Sentiment Analysis</a:t>
            </a:r>
          </a:p>
        </p:txBody>
      </p:sp>
      <p:sp>
        <p:nvSpPr>
          <p:cNvPr id="87" name="Google Shape;87;p1"/>
          <p:cNvSpPr txBox="1"/>
          <p:nvPr/>
        </p:nvSpPr>
        <p:spPr>
          <a:xfrm>
            <a:off x="3133725" y="361515"/>
            <a:ext cx="7251246" cy="187561"/>
          </a:xfrm>
          <a:prstGeom prst="rect">
            <a:avLst/>
          </a:prstGeom>
          <a:noFill/>
          <a:ln>
            <a:noFill/>
          </a:ln>
        </p:spPr>
        <p:txBody>
          <a:bodyPr spcFirstLastPara="1" wrap="square" lIns="0" tIns="7875" rIns="0" bIns="0" anchor="t" anchorCtr="0">
            <a:spAutoFit/>
          </a:bodyPr>
          <a:lstStyle/>
          <a:p>
            <a:pPr marL="6065" marR="0" lvl="0" indent="0" algn="ctr" rtl="0">
              <a:spcBef>
                <a:spcPts val="0"/>
              </a:spcBef>
              <a:spcAft>
                <a:spcPts val="0"/>
              </a:spcAft>
              <a:buNone/>
            </a:pPr>
            <a:r>
              <a:rPr lang="en-US" sz="1167" dirty="0">
                <a:solidFill>
                  <a:srgbClr val="FFFFFF"/>
                </a:solidFill>
                <a:latin typeface="Arial"/>
                <a:ea typeface="Arial"/>
                <a:cs typeface="Arial"/>
                <a:sym typeface="Arial"/>
              </a:rPr>
              <a:t>Shubham Ojha – </a:t>
            </a:r>
            <a:r>
              <a:rPr lang="en-US" sz="1167" dirty="0">
                <a:solidFill>
                  <a:srgbClr val="FFFFFF"/>
                </a:solidFill>
              </a:rPr>
              <a:t>20BCE1205</a:t>
            </a:r>
            <a:endParaRPr sz="1167" dirty="0">
              <a:solidFill>
                <a:schemeClr val="dk1"/>
              </a:solidFill>
              <a:latin typeface="Arial"/>
              <a:ea typeface="Arial"/>
              <a:cs typeface="Arial"/>
              <a:sym typeface="Arial"/>
            </a:endParaRPr>
          </a:p>
        </p:txBody>
      </p:sp>
      <p:pic>
        <p:nvPicPr>
          <p:cNvPr id="88" name="Google Shape;88;p1" descr="See the source image"/>
          <p:cNvPicPr preferRelativeResize="0"/>
          <p:nvPr/>
        </p:nvPicPr>
        <p:blipFill rotWithShape="1">
          <a:blip r:embed="rId6">
            <a:alphaModFix/>
          </a:blip>
          <a:srcRect/>
          <a:stretch/>
        </p:blipFill>
        <p:spPr>
          <a:xfrm>
            <a:off x="0" y="-6475"/>
            <a:ext cx="2557182" cy="864401"/>
          </a:xfrm>
          <a:prstGeom prst="rect">
            <a:avLst/>
          </a:prstGeom>
          <a:noFill/>
          <a:ln>
            <a:noFill/>
          </a:ln>
        </p:spPr>
      </p:pic>
      <p:sp>
        <p:nvSpPr>
          <p:cNvPr id="89" name="Google Shape;89;p1"/>
          <p:cNvSpPr txBox="1"/>
          <p:nvPr/>
        </p:nvSpPr>
        <p:spPr>
          <a:xfrm>
            <a:off x="3924513" y="549076"/>
            <a:ext cx="5191805" cy="187561"/>
          </a:xfrm>
          <a:prstGeom prst="rect">
            <a:avLst/>
          </a:prstGeom>
          <a:noFill/>
          <a:ln>
            <a:noFill/>
          </a:ln>
        </p:spPr>
        <p:txBody>
          <a:bodyPr spcFirstLastPara="1" wrap="square" lIns="0" tIns="7875" rIns="0" bIns="0" anchor="t" anchorCtr="0">
            <a:spAutoFit/>
          </a:bodyPr>
          <a:lstStyle/>
          <a:p>
            <a:pPr marL="6065" marR="0" lvl="0" indent="0" algn="ctr" rtl="0">
              <a:spcBef>
                <a:spcPts val="0"/>
              </a:spcBef>
              <a:spcAft>
                <a:spcPts val="0"/>
              </a:spcAft>
              <a:buNone/>
            </a:pPr>
            <a:r>
              <a:rPr lang="en-US" sz="1167" dirty="0">
                <a:solidFill>
                  <a:srgbClr val="FFFFFF"/>
                </a:solidFill>
                <a:latin typeface="Arial"/>
                <a:ea typeface="Arial"/>
                <a:cs typeface="Arial"/>
                <a:sym typeface="Arial"/>
              </a:rPr>
              <a:t>Dr. Rajalakshmi R</a:t>
            </a:r>
            <a:endParaRPr sz="1167" dirty="0">
              <a:solidFill>
                <a:schemeClr val="dk1"/>
              </a:solidFill>
              <a:latin typeface="Arial"/>
              <a:ea typeface="Arial"/>
              <a:cs typeface="Arial"/>
              <a:sym typeface="Arial"/>
            </a:endParaRPr>
          </a:p>
        </p:txBody>
      </p:sp>
      <p:sp>
        <p:nvSpPr>
          <p:cNvPr id="90" name="Google Shape;90;p1"/>
          <p:cNvSpPr txBox="1"/>
          <p:nvPr/>
        </p:nvSpPr>
        <p:spPr>
          <a:xfrm>
            <a:off x="4069350" y="750467"/>
            <a:ext cx="5191805" cy="187561"/>
          </a:xfrm>
          <a:prstGeom prst="rect">
            <a:avLst/>
          </a:prstGeom>
          <a:noFill/>
          <a:ln>
            <a:noFill/>
          </a:ln>
        </p:spPr>
        <p:txBody>
          <a:bodyPr spcFirstLastPara="1" wrap="square" lIns="0" tIns="7875" rIns="0" bIns="0" anchor="t" anchorCtr="0">
            <a:spAutoFit/>
          </a:bodyPr>
          <a:lstStyle/>
          <a:p>
            <a:pPr marL="6065" marR="0" lvl="0" indent="0" algn="ctr" rtl="0">
              <a:spcBef>
                <a:spcPts val="0"/>
              </a:spcBef>
              <a:spcAft>
                <a:spcPts val="0"/>
              </a:spcAft>
              <a:buNone/>
            </a:pPr>
            <a:r>
              <a:rPr lang="en-US" sz="1167">
                <a:solidFill>
                  <a:srgbClr val="FFFFFF"/>
                </a:solidFill>
                <a:latin typeface="Arial"/>
                <a:ea typeface="Arial"/>
                <a:cs typeface="Arial"/>
                <a:sym typeface="Arial"/>
              </a:rPr>
              <a:t>School of Computer Science and Engineering</a:t>
            </a:r>
            <a:endParaRPr sz="1167">
              <a:solidFill>
                <a:schemeClr val="dk1"/>
              </a:solidFill>
              <a:latin typeface="Arial"/>
              <a:ea typeface="Arial"/>
              <a:cs typeface="Arial"/>
              <a:sym typeface="Arial"/>
            </a:endParaRPr>
          </a:p>
        </p:txBody>
      </p:sp>
      <p:sp>
        <p:nvSpPr>
          <p:cNvPr id="91" name="Google Shape;91;p1"/>
          <p:cNvSpPr txBox="1"/>
          <p:nvPr/>
        </p:nvSpPr>
        <p:spPr>
          <a:xfrm>
            <a:off x="131467" y="1152287"/>
            <a:ext cx="4048200" cy="8063898"/>
          </a:xfrm>
          <a:prstGeom prst="rect">
            <a:avLst/>
          </a:prstGeom>
          <a:noFill/>
          <a:ln w="9525" cap="flat" cmpd="sng">
            <a:solidFill>
              <a:srgbClr val="92AAEA"/>
            </a:solidFill>
            <a:prstDash val="solid"/>
            <a:miter lim="800000"/>
            <a:headEnd type="none" w="sm" len="sm"/>
            <a:tailEnd type="none" w="sm" len="sm"/>
          </a:ln>
        </p:spPr>
        <p:txBody>
          <a:bodyPr spcFirstLastPara="1" wrap="square" lIns="91425" tIns="45700" rIns="91425" bIns="45700" anchor="t" anchorCtr="0">
            <a:spAutoFit/>
          </a:bodyPr>
          <a:lstStyle/>
          <a:p>
            <a:pPr marL="0" marR="35176" lvl="0" indent="0" algn="l" rtl="0">
              <a:lnSpc>
                <a:spcPct val="100000"/>
              </a:lnSpc>
              <a:spcBef>
                <a:spcPts val="0"/>
              </a:spcBef>
              <a:spcAft>
                <a:spcPts val="0"/>
              </a:spcAft>
              <a:buNone/>
            </a:pPr>
            <a:endParaRPr sz="1167" b="1" cap="none" dirty="0">
              <a:solidFill>
                <a:srgbClr val="0070C0"/>
              </a:solidFill>
              <a:latin typeface="Arial"/>
              <a:ea typeface="Arial"/>
              <a:cs typeface="Arial"/>
              <a:sym typeface="Arial"/>
            </a:endParaRPr>
          </a:p>
          <a:p>
            <a:pPr marL="0" marR="35176" lvl="0" indent="0" algn="l" rtl="0">
              <a:lnSpc>
                <a:spcPct val="100000"/>
              </a:lnSpc>
              <a:spcBef>
                <a:spcPts val="0"/>
              </a:spcBef>
              <a:spcAft>
                <a:spcPts val="0"/>
              </a:spcAft>
              <a:buNone/>
            </a:pPr>
            <a:r>
              <a:rPr lang="en-US" sz="1167" b="1" cap="none" dirty="0">
                <a:solidFill>
                  <a:srgbClr val="0070C0"/>
                </a:solidFill>
                <a:latin typeface="Arial"/>
                <a:ea typeface="Arial"/>
                <a:cs typeface="Arial"/>
                <a:sym typeface="Arial"/>
              </a:rPr>
              <a:t>INTRODUCTION</a:t>
            </a:r>
            <a:endParaRPr dirty="0"/>
          </a:p>
          <a:p>
            <a:pPr marL="0" marR="35176" lvl="0" indent="0" algn="l" rtl="0">
              <a:lnSpc>
                <a:spcPct val="100000"/>
              </a:lnSpc>
              <a:spcBef>
                <a:spcPts val="0"/>
              </a:spcBef>
              <a:spcAft>
                <a:spcPts val="0"/>
              </a:spcAft>
              <a:buNone/>
            </a:pPr>
            <a:endParaRPr sz="1167" b="1" cap="none" dirty="0">
              <a:solidFill>
                <a:srgbClr val="0070C0"/>
              </a:solidFill>
              <a:latin typeface="Arial"/>
              <a:ea typeface="Arial"/>
              <a:cs typeface="Arial"/>
              <a:sym typeface="Arial"/>
            </a:endParaRPr>
          </a:p>
          <a:p>
            <a:pPr marL="285750" marR="0" lvl="0" indent="-285750" algn="just" rtl="0">
              <a:spcBef>
                <a:spcPts val="0"/>
              </a:spcBef>
              <a:spcAft>
                <a:spcPts val="0"/>
              </a:spcAft>
              <a:buClr>
                <a:schemeClr val="dk1"/>
              </a:buClr>
              <a:buSzPts val="1800"/>
              <a:buFont typeface="Arial"/>
              <a:buChar char="•"/>
            </a:pPr>
            <a:r>
              <a:rPr lang="en-US" sz="1050" dirty="0">
                <a:solidFill>
                  <a:schemeClr val="dk1"/>
                </a:solidFill>
                <a:latin typeface="Times New Roman"/>
                <a:ea typeface="Times New Roman"/>
                <a:cs typeface="Times New Roman"/>
                <a:sym typeface="Times New Roman"/>
              </a:rPr>
              <a:t>Multilingual sentiment analysis is crucial in understanding emotions across diverse linguistic landscapes.</a:t>
            </a:r>
          </a:p>
          <a:p>
            <a:pPr marR="0" lvl="0" algn="just" rtl="0">
              <a:spcBef>
                <a:spcPts val="0"/>
              </a:spcBef>
              <a:spcAft>
                <a:spcPts val="0"/>
              </a:spcAft>
              <a:buClr>
                <a:schemeClr val="dk1"/>
              </a:buClr>
              <a:buSzPts val="1800"/>
            </a:pPr>
            <a:endParaRPr lang="en-US" sz="1050" dirty="0">
              <a:solidFill>
                <a:schemeClr val="dk1"/>
              </a:solidFill>
              <a:latin typeface="Times New Roman"/>
              <a:ea typeface="Times New Roman"/>
              <a:cs typeface="Times New Roman"/>
              <a:sym typeface="Times New Roman"/>
            </a:endParaRPr>
          </a:p>
          <a:p>
            <a:pPr marL="285750" marR="0" lvl="0" indent="-285750" algn="just" rtl="0">
              <a:spcBef>
                <a:spcPts val="0"/>
              </a:spcBef>
              <a:spcAft>
                <a:spcPts val="0"/>
              </a:spcAft>
              <a:buClr>
                <a:schemeClr val="dk1"/>
              </a:buClr>
              <a:buSzPts val="1800"/>
              <a:buFont typeface="Arial"/>
              <a:buChar char="•"/>
            </a:pPr>
            <a:r>
              <a:rPr lang="en-US" sz="1050" dirty="0">
                <a:solidFill>
                  <a:schemeClr val="dk1"/>
                </a:solidFill>
                <a:latin typeface="Times New Roman"/>
                <a:ea typeface="Times New Roman"/>
                <a:cs typeface="Times New Roman"/>
                <a:sym typeface="Times New Roman"/>
              </a:rPr>
              <a:t>This research focuses on leveraging multilingual sentiment analysis within Malayalam, a significant South Indian language.</a:t>
            </a:r>
          </a:p>
          <a:p>
            <a:pPr marR="0" lvl="0" algn="just" rtl="0">
              <a:spcBef>
                <a:spcPts val="0"/>
              </a:spcBef>
              <a:spcAft>
                <a:spcPts val="0"/>
              </a:spcAft>
              <a:buClr>
                <a:schemeClr val="dk1"/>
              </a:buClr>
              <a:buSzPts val="1800"/>
            </a:pPr>
            <a:endParaRPr lang="en-US" sz="1050" dirty="0">
              <a:solidFill>
                <a:schemeClr val="dk1"/>
              </a:solidFill>
              <a:latin typeface="Times New Roman"/>
              <a:ea typeface="Times New Roman"/>
              <a:cs typeface="Times New Roman"/>
              <a:sym typeface="Times New Roman"/>
            </a:endParaRPr>
          </a:p>
          <a:p>
            <a:pPr marL="285750" marR="0" lvl="0" indent="-285750" algn="just" rtl="0">
              <a:spcBef>
                <a:spcPts val="0"/>
              </a:spcBef>
              <a:spcAft>
                <a:spcPts val="0"/>
              </a:spcAft>
              <a:buClr>
                <a:schemeClr val="dk1"/>
              </a:buClr>
              <a:buSzPts val="1800"/>
              <a:buFont typeface="Arial"/>
              <a:buChar char="•"/>
            </a:pPr>
            <a:r>
              <a:rPr lang="en-US" sz="1050" dirty="0">
                <a:solidFill>
                  <a:schemeClr val="dk1"/>
                </a:solidFill>
                <a:latin typeface="Times New Roman"/>
                <a:ea typeface="Times New Roman"/>
                <a:cs typeface="Times New Roman"/>
                <a:sym typeface="Times New Roman"/>
              </a:rPr>
              <a:t>Two Malayalam datasets are analyzed: one for discerning between original and fabricated YouTube comments, and another for classifying news content into five veracity levels.</a:t>
            </a:r>
          </a:p>
          <a:p>
            <a:pPr marR="0" lvl="0" algn="just" rtl="0">
              <a:spcBef>
                <a:spcPts val="0"/>
              </a:spcBef>
              <a:spcAft>
                <a:spcPts val="0"/>
              </a:spcAft>
              <a:buClr>
                <a:schemeClr val="dk1"/>
              </a:buClr>
              <a:buSzPts val="1800"/>
            </a:pPr>
            <a:endParaRPr lang="en-US" sz="1050" dirty="0">
              <a:solidFill>
                <a:schemeClr val="dk1"/>
              </a:solidFill>
              <a:latin typeface="Times New Roman"/>
              <a:ea typeface="Times New Roman"/>
              <a:cs typeface="Times New Roman"/>
              <a:sym typeface="Times New Roman"/>
            </a:endParaRPr>
          </a:p>
          <a:p>
            <a:pPr marL="285750" marR="0" lvl="0" indent="-285750" algn="just" rtl="0">
              <a:spcBef>
                <a:spcPts val="0"/>
              </a:spcBef>
              <a:spcAft>
                <a:spcPts val="0"/>
              </a:spcAft>
              <a:buClr>
                <a:schemeClr val="dk1"/>
              </a:buClr>
              <a:buSzPts val="1800"/>
              <a:buFont typeface="Arial"/>
              <a:buChar char="•"/>
            </a:pPr>
            <a:r>
              <a:rPr lang="en-US" sz="1050" dirty="0">
                <a:solidFill>
                  <a:schemeClr val="dk1"/>
                </a:solidFill>
                <a:latin typeface="Times New Roman"/>
                <a:ea typeface="Times New Roman"/>
                <a:cs typeface="Times New Roman"/>
                <a:sym typeface="Times New Roman"/>
              </a:rPr>
              <a:t>Traditional classifiers like SVM, RF, Logistic Regression, and Naive Bayes are compared with state-of-the-art techniques such as BERT classifiers and the Indic BERT tokenizer.</a:t>
            </a:r>
          </a:p>
          <a:p>
            <a:pPr marR="0" lvl="0" algn="just" rtl="0">
              <a:spcBef>
                <a:spcPts val="0"/>
              </a:spcBef>
              <a:spcAft>
                <a:spcPts val="0"/>
              </a:spcAft>
              <a:buClr>
                <a:schemeClr val="dk1"/>
              </a:buClr>
              <a:buSzPts val="1800"/>
            </a:pPr>
            <a:endParaRPr lang="en-US" sz="1050" dirty="0">
              <a:solidFill>
                <a:schemeClr val="dk1"/>
              </a:solidFill>
              <a:latin typeface="Times New Roman"/>
              <a:ea typeface="Times New Roman"/>
              <a:cs typeface="Times New Roman"/>
              <a:sym typeface="Times New Roman"/>
            </a:endParaRPr>
          </a:p>
          <a:p>
            <a:pPr marL="285750" marR="0" lvl="0" indent="-285750" algn="just" rtl="0">
              <a:spcBef>
                <a:spcPts val="0"/>
              </a:spcBef>
              <a:spcAft>
                <a:spcPts val="0"/>
              </a:spcAft>
              <a:buClr>
                <a:schemeClr val="dk1"/>
              </a:buClr>
              <a:buSzPts val="1800"/>
              <a:buFont typeface="Arial"/>
              <a:buChar char="•"/>
            </a:pPr>
            <a:r>
              <a:rPr lang="en-US" sz="1050" dirty="0">
                <a:solidFill>
                  <a:schemeClr val="dk1"/>
                </a:solidFill>
                <a:latin typeface="Times New Roman"/>
                <a:ea typeface="Times New Roman"/>
                <a:cs typeface="Times New Roman"/>
                <a:sym typeface="Times New Roman"/>
              </a:rPr>
              <a:t>The study aims to enhance sentiment analysis accuracy in Malayalam by integrating traditional and cutting-edge methodologies, contributing to the discourse on multilingual sentiment analysis.</a:t>
            </a:r>
          </a:p>
          <a:p>
            <a:pPr marR="0" lvl="0" algn="just" rtl="0">
              <a:spcBef>
                <a:spcPts val="0"/>
              </a:spcBef>
              <a:spcAft>
                <a:spcPts val="0"/>
              </a:spcAft>
              <a:buClr>
                <a:schemeClr val="dk1"/>
              </a:buClr>
              <a:buSzPts val="1800"/>
            </a:pPr>
            <a:endParaRPr lang="en-US" sz="1050" dirty="0">
              <a:solidFill>
                <a:srgbClr val="231F20"/>
              </a:solidFill>
              <a:latin typeface="Arial"/>
              <a:ea typeface="Arial"/>
              <a:cs typeface="Arial"/>
              <a:sym typeface="Arial"/>
            </a:endParaRPr>
          </a:p>
          <a:p>
            <a:pPr marL="0" marR="0" lvl="0" indent="0" algn="l" rtl="0">
              <a:spcBef>
                <a:spcPts val="0"/>
              </a:spcBef>
              <a:spcAft>
                <a:spcPts val="0"/>
              </a:spcAft>
              <a:buNone/>
            </a:pPr>
            <a:r>
              <a:rPr lang="en-US" sz="1050" b="1" cap="none" dirty="0">
                <a:solidFill>
                  <a:srgbClr val="0070C0"/>
                </a:solidFill>
                <a:latin typeface="Arial"/>
                <a:ea typeface="Arial"/>
                <a:cs typeface="Arial"/>
                <a:sym typeface="Arial"/>
              </a:rPr>
              <a:t>OBJECTIVES</a:t>
            </a:r>
            <a:endParaRPr dirty="0"/>
          </a:p>
          <a:p>
            <a:pPr marL="0" marR="0" lvl="0" indent="0" algn="l" rtl="0">
              <a:spcBef>
                <a:spcPts val="0"/>
              </a:spcBef>
              <a:spcAft>
                <a:spcPts val="0"/>
              </a:spcAft>
              <a:buNone/>
            </a:pPr>
            <a:endParaRPr sz="1050" b="1" cap="none" dirty="0">
              <a:solidFill>
                <a:srgbClr val="0070C0"/>
              </a:solidFill>
              <a:latin typeface="Arial"/>
              <a:ea typeface="Arial"/>
              <a:cs typeface="Arial"/>
              <a:sym typeface="Arial"/>
            </a:endParaRPr>
          </a:p>
          <a:p>
            <a:pPr marL="0" marR="0" lvl="0" indent="-66675" algn="l" rtl="0">
              <a:spcBef>
                <a:spcPts val="0"/>
              </a:spcBef>
              <a:spcAft>
                <a:spcPts val="0"/>
              </a:spcAft>
              <a:buClr>
                <a:srgbClr val="000000"/>
              </a:buClr>
              <a:buSzPts val="1050"/>
              <a:buFont typeface="Arial"/>
              <a:buChar char="•"/>
            </a:pPr>
            <a:r>
              <a:rPr lang="en-US" sz="1050" b="0" i="0" u="none" strike="noStrike" dirty="0">
                <a:solidFill>
                  <a:srgbClr val="000000"/>
                </a:solidFill>
                <a:latin typeface="Arial"/>
                <a:ea typeface="Arial"/>
                <a:cs typeface="Arial"/>
                <a:sym typeface="Arial"/>
              </a:rPr>
              <a:t>Evaluation of traditional machine learning algorithms (SVM, RF, Logistic Regression, Naive Bayes) for sentiment classification on Malayalam datasets, focusing on discerning between original and fake sentiments in YouTube comments and categorizing news articles into five veracity levels.</a:t>
            </a:r>
          </a:p>
          <a:p>
            <a:pPr marL="0" marR="0" lvl="0" indent="-66675" algn="l" rtl="0">
              <a:spcBef>
                <a:spcPts val="0"/>
              </a:spcBef>
              <a:spcAft>
                <a:spcPts val="0"/>
              </a:spcAft>
              <a:buClr>
                <a:srgbClr val="000000"/>
              </a:buClr>
              <a:buSzPts val="1050"/>
              <a:buFont typeface="Arial"/>
              <a:buChar char="•"/>
            </a:pPr>
            <a:endParaRPr lang="en-US" sz="1050" b="0" i="0" u="none" strike="noStrike" dirty="0">
              <a:solidFill>
                <a:srgbClr val="000000"/>
              </a:solidFill>
              <a:latin typeface="Arial"/>
              <a:ea typeface="Arial"/>
              <a:cs typeface="Arial"/>
              <a:sym typeface="Arial"/>
            </a:endParaRPr>
          </a:p>
          <a:p>
            <a:pPr marL="0" marR="0" lvl="0" indent="-66675" algn="l" rtl="0">
              <a:spcBef>
                <a:spcPts val="0"/>
              </a:spcBef>
              <a:spcAft>
                <a:spcPts val="0"/>
              </a:spcAft>
              <a:buClr>
                <a:srgbClr val="000000"/>
              </a:buClr>
              <a:buSzPts val="1050"/>
              <a:buFont typeface="Arial"/>
              <a:buChar char="•"/>
            </a:pPr>
            <a:r>
              <a:rPr lang="en-US" sz="1050" b="0" i="0" u="none" strike="noStrike" dirty="0">
                <a:solidFill>
                  <a:srgbClr val="000000"/>
                </a:solidFill>
                <a:latin typeface="Arial"/>
                <a:ea typeface="Arial"/>
                <a:cs typeface="Arial"/>
                <a:sym typeface="Arial"/>
              </a:rPr>
              <a:t>Adaptation and fine-tuning of BERT-based deep learning models for sentiment analysis of Malayalam text, exploring methodologies like direct BERT classification, translation via Helsinki-NLP pipeline, and Indic BERT tokenizer for language-specific tokenization.</a:t>
            </a:r>
          </a:p>
          <a:p>
            <a:pPr marL="0" marR="0" lvl="0" indent="-66675" algn="l" rtl="0">
              <a:spcBef>
                <a:spcPts val="0"/>
              </a:spcBef>
              <a:spcAft>
                <a:spcPts val="0"/>
              </a:spcAft>
              <a:buClr>
                <a:srgbClr val="000000"/>
              </a:buClr>
              <a:buSzPts val="1050"/>
              <a:buFont typeface="Arial"/>
              <a:buChar char="•"/>
            </a:pPr>
            <a:endParaRPr lang="en-US" sz="1050" b="0" i="0" u="none" strike="noStrike" dirty="0">
              <a:solidFill>
                <a:srgbClr val="000000"/>
              </a:solidFill>
              <a:latin typeface="Arial"/>
              <a:ea typeface="Arial"/>
              <a:cs typeface="Arial"/>
              <a:sym typeface="Arial"/>
            </a:endParaRPr>
          </a:p>
          <a:p>
            <a:pPr marL="0" marR="0" lvl="0" indent="-66675" algn="l" rtl="0">
              <a:spcBef>
                <a:spcPts val="0"/>
              </a:spcBef>
              <a:spcAft>
                <a:spcPts val="0"/>
              </a:spcAft>
              <a:buClr>
                <a:srgbClr val="000000"/>
              </a:buClr>
              <a:buSzPts val="1050"/>
              <a:buFont typeface="Arial"/>
              <a:buChar char="•"/>
            </a:pPr>
            <a:r>
              <a:rPr lang="en-US" sz="1050" b="0" i="0" u="none" strike="noStrike" dirty="0">
                <a:solidFill>
                  <a:srgbClr val="000000"/>
                </a:solidFill>
                <a:latin typeface="Arial"/>
                <a:ea typeface="Arial"/>
                <a:cs typeface="Arial"/>
                <a:sym typeface="Arial"/>
              </a:rPr>
              <a:t>Comprehensive comparison of approaches' effectiveness in sentiment analysis through metrics such as accuracy, precision, recall, and F1-score, aiming to identify the most reliable method for Malayalam sentiment analysis and delving into the efficacy of machine learning vs. deep learning in detecting fake comments and classifying news articles.</a:t>
            </a:r>
          </a:p>
          <a:p>
            <a:pPr marL="0" marR="0" lvl="0" indent="-66675" algn="l" rtl="0">
              <a:spcBef>
                <a:spcPts val="0"/>
              </a:spcBef>
              <a:spcAft>
                <a:spcPts val="0"/>
              </a:spcAft>
              <a:buClr>
                <a:srgbClr val="000000"/>
              </a:buClr>
              <a:buSzPts val="1050"/>
              <a:buFont typeface="Arial"/>
              <a:buChar char="•"/>
            </a:pPr>
            <a:endParaRPr lang="en-IN" sz="1050" dirty="0">
              <a:solidFill>
                <a:srgbClr val="231F20"/>
              </a:solidFill>
              <a:latin typeface="Arial"/>
              <a:ea typeface="Arial"/>
              <a:cs typeface="Arial"/>
              <a:sym typeface="Arial"/>
            </a:endParaRPr>
          </a:p>
          <a:p>
            <a:pPr marL="0" marR="0" lvl="0" indent="0" algn="l" rtl="0">
              <a:spcBef>
                <a:spcPts val="0"/>
              </a:spcBef>
              <a:spcAft>
                <a:spcPts val="0"/>
              </a:spcAft>
              <a:buNone/>
            </a:pPr>
            <a:r>
              <a:rPr lang="en-US" sz="1050" b="1" cap="none" dirty="0">
                <a:solidFill>
                  <a:srgbClr val="0070C0"/>
                </a:solidFill>
                <a:latin typeface="Arial"/>
                <a:ea typeface="Arial"/>
                <a:cs typeface="Arial"/>
                <a:sym typeface="Arial"/>
              </a:rPr>
              <a:t>SCOPE OF THE PROJECT</a:t>
            </a:r>
            <a:endParaRPr dirty="0"/>
          </a:p>
          <a:p>
            <a:pPr marL="0" marR="0" lvl="0" indent="0" algn="l" rtl="0">
              <a:spcBef>
                <a:spcPts val="0"/>
              </a:spcBef>
              <a:spcAft>
                <a:spcPts val="0"/>
              </a:spcAft>
              <a:buNone/>
            </a:pPr>
            <a:endParaRPr sz="1050" b="1" cap="none" dirty="0">
              <a:solidFill>
                <a:srgbClr val="0070C0"/>
              </a:solidFill>
              <a:latin typeface="Arial"/>
              <a:ea typeface="Arial"/>
              <a:cs typeface="Arial"/>
              <a:sym typeface="Arial"/>
            </a:endParaRPr>
          </a:p>
          <a:p>
            <a:pPr marL="0" marR="0" lvl="0" indent="0" algn="just" rtl="0">
              <a:lnSpc>
                <a:spcPct val="150000"/>
              </a:lnSpc>
              <a:spcBef>
                <a:spcPts val="0"/>
              </a:spcBef>
              <a:spcAft>
                <a:spcPts val="0"/>
              </a:spcAft>
              <a:buNone/>
            </a:pPr>
            <a:r>
              <a:rPr lang="en-US" sz="1050" dirty="0">
                <a:solidFill>
                  <a:srgbClr val="231F20"/>
                </a:solidFill>
                <a:latin typeface="Arial"/>
                <a:ea typeface="Arial"/>
                <a:cs typeface="Arial"/>
                <a:sym typeface="Arial"/>
              </a:rPr>
              <a:t>The scope of this project is to </a:t>
            </a:r>
            <a:r>
              <a:rPr lang="en-US" sz="1050" dirty="0">
                <a:solidFill>
                  <a:srgbClr val="231F20"/>
                </a:solidFill>
              </a:rPr>
              <a:t>a</a:t>
            </a:r>
            <a:r>
              <a:rPr lang="en-US" sz="1050" dirty="0">
                <a:solidFill>
                  <a:srgbClr val="231F20"/>
                </a:solidFill>
                <a:latin typeface="Arial"/>
                <a:ea typeface="Arial"/>
                <a:cs typeface="Arial"/>
                <a:sym typeface="Arial"/>
              </a:rPr>
              <a:t>pplying traditional and deep learning methods for sentiment analysis in Malayalam.</a:t>
            </a:r>
            <a:endParaRPr sz="1050" b="1" cap="none" dirty="0">
              <a:solidFill>
                <a:srgbClr val="0070C0"/>
              </a:solidFill>
              <a:latin typeface="Arial"/>
              <a:ea typeface="Arial"/>
              <a:cs typeface="Arial"/>
              <a:sym typeface="Arial"/>
            </a:endParaRPr>
          </a:p>
          <a:p>
            <a:pPr marL="0" marR="0" lvl="0" indent="0" algn="l" rtl="0">
              <a:spcBef>
                <a:spcPts val="0"/>
              </a:spcBef>
              <a:spcAft>
                <a:spcPts val="0"/>
              </a:spcAft>
              <a:buNone/>
            </a:pPr>
            <a:endParaRPr sz="1050" b="1" cap="none" dirty="0">
              <a:solidFill>
                <a:srgbClr val="0070C0"/>
              </a:solidFill>
              <a:latin typeface="Arial"/>
              <a:ea typeface="Arial"/>
              <a:cs typeface="Arial"/>
              <a:sym typeface="Arial"/>
            </a:endParaRPr>
          </a:p>
        </p:txBody>
      </p:sp>
      <p:sp>
        <p:nvSpPr>
          <p:cNvPr id="92" name="Google Shape;92;p1"/>
          <p:cNvSpPr txBox="1"/>
          <p:nvPr/>
        </p:nvSpPr>
        <p:spPr>
          <a:xfrm>
            <a:off x="4332959" y="1166117"/>
            <a:ext cx="4113000" cy="7659942"/>
          </a:xfrm>
          <a:prstGeom prst="rect">
            <a:avLst/>
          </a:prstGeom>
          <a:noFill/>
          <a:ln w="9525" cap="flat" cmpd="sng">
            <a:solidFill>
              <a:srgbClr val="92AAEA"/>
            </a:solidFill>
            <a:prstDash val="solid"/>
            <a:miter lim="800000"/>
            <a:headEnd type="none" w="sm" len="sm"/>
            <a:tailEnd type="none" w="sm" len="sm"/>
          </a:ln>
        </p:spPr>
        <p:txBody>
          <a:bodyPr spcFirstLastPara="1" wrap="square" lIns="91425" tIns="45700" rIns="91425" bIns="45700" anchor="t" anchorCtr="0">
            <a:spAutoFit/>
          </a:bodyPr>
          <a:lstStyle/>
          <a:p>
            <a:pPr marL="0" marR="35176" lvl="0" indent="0" algn="just" rtl="0">
              <a:lnSpc>
                <a:spcPct val="100000"/>
              </a:lnSpc>
              <a:spcBef>
                <a:spcPts val="0"/>
              </a:spcBef>
              <a:spcAft>
                <a:spcPts val="0"/>
              </a:spcAft>
              <a:buNone/>
            </a:pPr>
            <a:endParaRPr sz="1167" b="1" cap="none" dirty="0">
              <a:solidFill>
                <a:srgbClr val="0070C0"/>
              </a:solidFill>
              <a:latin typeface="Arial"/>
              <a:ea typeface="Arial"/>
              <a:cs typeface="Arial"/>
              <a:sym typeface="Arial"/>
            </a:endParaRPr>
          </a:p>
          <a:p>
            <a:pPr marL="0" marR="35176" lvl="0" indent="0" algn="just" rtl="0">
              <a:lnSpc>
                <a:spcPct val="100000"/>
              </a:lnSpc>
              <a:spcBef>
                <a:spcPts val="0"/>
              </a:spcBef>
              <a:spcAft>
                <a:spcPts val="0"/>
              </a:spcAft>
              <a:buNone/>
            </a:pPr>
            <a:r>
              <a:rPr lang="en-US" sz="1167" b="1" cap="none" dirty="0">
                <a:solidFill>
                  <a:srgbClr val="0070C0"/>
                </a:solidFill>
                <a:latin typeface="Arial"/>
                <a:ea typeface="Arial"/>
                <a:cs typeface="Arial"/>
                <a:sym typeface="Arial"/>
              </a:rPr>
              <a:t>METHODOLOGY</a:t>
            </a:r>
            <a:endParaRPr dirty="0"/>
          </a:p>
          <a:p>
            <a:pPr marL="0" marR="35176" lvl="0" indent="0" algn="just" rtl="0">
              <a:lnSpc>
                <a:spcPct val="100000"/>
              </a:lnSpc>
              <a:spcBef>
                <a:spcPts val="0"/>
              </a:spcBef>
              <a:spcAft>
                <a:spcPts val="0"/>
              </a:spcAft>
              <a:buNone/>
            </a:pPr>
            <a:endParaRPr sz="1167" b="1" cap="none" dirty="0">
              <a:solidFill>
                <a:srgbClr val="0070C0"/>
              </a:solidFill>
              <a:latin typeface="Arial"/>
              <a:ea typeface="Arial"/>
              <a:cs typeface="Arial"/>
              <a:sym typeface="Arial"/>
            </a:endParaRPr>
          </a:p>
          <a:p>
            <a:pPr marL="0" marR="0" lvl="0" indent="0" algn="just" rtl="0">
              <a:lnSpc>
                <a:spcPct val="150000"/>
              </a:lnSpc>
              <a:spcBef>
                <a:spcPts val="0"/>
              </a:spcBef>
              <a:spcAft>
                <a:spcPts val="0"/>
              </a:spcAft>
              <a:buNone/>
            </a:pPr>
            <a:r>
              <a:rPr lang="en-US" sz="1050" b="1" dirty="0">
                <a:solidFill>
                  <a:srgbClr val="231F20"/>
                </a:solidFill>
                <a:latin typeface="Arial"/>
                <a:ea typeface="Arial"/>
                <a:cs typeface="Arial"/>
                <a:sym typeface="Arial"/>
              </a:rPr>
              <a:t>Preprocessing</a:t>
            </a:r>
          </a:p>
          <a:p>
            <a:pPr marL="0" marR="0" lvl="0" indent="0" algn="just" rtl="0">
              <a:lnSpc>
                <a:spcPct val="150000"/>
              </a:lnSpc>
              <a:spcBef>
                <a:spcPts val="0"/>
              </a:spcBef>
              <a:spcAft>
                <a:spcPts val="0"/>
              </a:spcAft>
              <a:buNone/>
            </a:pPr>
            <a:r>
              <a:rPr lang="en-US" sz="1050" dirty="0">
                <a:solidFill>
                  <a:srgbClr val="231F20"/>
                </a:solidFill>
                <a:latin typeface="Arial"/>
                <a:ea typeface="Arial"/>
                <a:cs typeface="Arial"/>
                <a:sym typeface="Arial"/>
              </a:rPr>
              <a:t>Clean and preprocess the Malayalam text data, including tokenization, stemming, and removal of stop words and special characters.</a:t>
            </a:r>
          </a:p>
          <a:p>
            <a:pPr marL="0" marR="0" lvl="0" indent="0" algn="just" rtl="0">
              <a:lnSpc>
                <a:spcPct val="150000"/>
              </a:lnSpc>
              <a:spcBef>
                <a:spcPts val="0"/>
              </a:spcBef>
              <a:spcAft>
                <a:spcPts val="0"/>
              </a:spcAft>
              <a:buNone/>
            </a:pPr>
            <a:r>
              <a:rPr lang="en-US" sz="1050" b="1" dirty="0">
                <a:solidFill>
                  <a:srgbClr val="231F20"/>
                </a:solidFill>
                <a:latin typeface="Arial"/>
                <a:ea typeface="Arial"/>
                <a:cs typeface="Arial"/>
                <a:sym typeface="Arial"/>
              </a:rPr>
              <a:t>Traditional Machine Learning Models</a:t>
            </a:r>
          </a:p>
          <a:p>
            <a:pPr marL="0" marR="0" lvl="0" indent="0" algn="just" rtl="0">
              <a:lnSpc>
                <a:spcPct val="150000"/>
              </a:lnSpc>
              <a:spcBef>
                <a:spcPts val="0"/>
              </a:spcBef>
              <a:spcAft>
                <a:spcPts val="0"/>
              </a:spcAft>
              <a:buNone/>
            </a:pPr>
            <a:r>
              <a:rPr lang="en-US" sz="1050" dirty="0">
                <a:solidFill>
                  <a:srgbClr val="231F20"/>
                </a:solidFill>
                <a:latin typeface="Arial"/>
                <a:ea typeface="Arial"/>
                <a:cs typeface="Arial"/>
                <a:sym typeface="Arial"/>
              </a:rPr>
              <a:t>Implement SVM, Random Forest, Logistic Regression, and Naive Bayes classifiers for sentiment analysis on the preprocessed data.</a:t>
            </a:r>
          </a:p>
          <a:p>
            <a:pPr marL="0" marR="0" lvl="0" indent="0" algn="just" rtl="0">
              <a:lnSpc>
                <a:spcPct val="150000"/>
              </a:lnSpc>
              <a:spcBef>
                <a:spcPts val="0"/>
              </a:spcBef>
              <a:spcAft>
                <a:spcPts val="0"/>
              </a:spcAft>
              <a:buNone/>
            </a:pPr>
            <a:r>
              <a:rPr lang="en-US" sz="1050" b="1" dirty="0">
                <a:solidFill>
                  <a:srgbClr val="231F20"/>
                </a:solidFill>
                <a:latin typeface="Arial"/>
                <a:ea typeface="Arial"/>
                <a:cs typeface="Arial"/>
                <a:sym typeface="Arial"/>
              </a:rPr>
              <a:t>Deep Learning Models</a:t>
            </a:r>
          </a:p>
          <a:p>
            <a:pPr marL="0" marR="0" lvl="0" indent="0" algn="just" rtl="0">
              <a:lnSpc>
                <a:spcPct val="150000"/>
              </a:lnSpc>
              <a:spcBef>
                <a:spcPts val="0"/>
              </a:spcBef>
              <a:spcAft>
                <a:spcPts val="0"/>
              </a:spcAft>
              <a:buNone/>
            </a:pPr>
            <a:r>
              <a:rPr lang="en-US" sz="1050" dirty="0">
                <a:solidFill>
                  <a:srgbClr val="231F20"/>
                </a:solidFill>
                <a:latin typeface="Arial"/>
                <a:ea typeface="Arial"/>
                <a:cs typeface="Arial"/>
                <a:sym typeface="Arial"/>
              </a:rPr>
              <a:t>Utilize BERT classifiers directly on the Malayalam text, translate Malayalam to English using the Helsinki-NLP pipeline before employing BERT, and apply an Indic BERT tokenizer for enhanced tokenization.</a:t>
            </a:r>
          </a:p>
          <a:p>
            <a:pPr marL="0" marR="0" lvl="0" indent="0" algn="just" rtl="0">
              <a:lnSpc>
                <a:spcPct val="150000"/>
              </a:lnSpc>
              <a:spcBef>
                <a:spcPts val="0"/>
              </a:spcBef>
              <a:spcAft>
                <a:spcPts val="0"/>
              </a:spcAft>
              <a:buNone/>
            </a:pPr>
            <a:r>
              <a:rPr lang="en-US" sz="1050" b="1" dirty="0">
                <a:solidFill>
                  <a:srgbClr val="231F20"/>
                </a:solidFill>
                <a:latin typeface="Arial"/>
                <a:ea typeface="Arial"/>
                <a:cs typeface="Arial"/>
                <a:sym typeface="Arial"/>
              </a:rPr>
              <a:t>Model Evaluation</a:t>
            </a:r>
          </a:p>
          <a:p>
            <a:pPr marL="0" marR="0" lvl="0" indent="0" algn="just" rtl="0">
              <a:lnSpc>
                <a:spcPct val="150000"/>
              </a:lnSpc>
              <a:spcBef>
                <a:spcPts val="0"/>
              </a:spcBef>
              <a:spcAft>
                <a:spcPts val="0"/>
              </a:spcAft>
              <a:buNone/>
            </a:pPr>
            <a:r>
              <a:rPr lang="en-US" sz="1050" dirty="0">
                <a:solidFill>
                  <a:srgbClr val="231F20"/>
                </a:solidFill>
                <a:latin typeface="Arial"/>
                <a:ea typeface="Arial"/>
                <a:cs typeface="Arial"/>
                <a:sym typeface="Arial"/>
              </a:rPr>
              <a:t>Evaluate the performance of each model using accuracy metrics and confusion matrices, comparing their effectiveness in detecting fake news and classifying YouTube comments.</a:t>
            </a:r>
            <a:endParaRPr lang="en-US" sz="1050" dirty="0">
              <a:solidFill>
                <a:srgbClr val="231F20"/>
              </a:solidFill>
            </a:endParaRPr>
          </a:p>
          <a:p>
            <a:pPr marL="0" marR="0" lvl="0" indent="0" algn="just" rtl="0">
              <a:lnSpc>
                <a:spcPct val="150000"/>
              </a:lnSpc>
              <a:spcBef>
                <a:spcPts val="0"/>
              </a:spcBef>
              <a:spcAft>
                <a:spcPts val="0"/>
              </a:spcAft>
              <a:buNone/>
            </a:pPr>
            <a:r>
              <a:rPr lang="en-US" sz="1050" b="1" cap="none" dirty="0">
                <a:solidFill>
                  <a:srgbClr val="0070C0"/>
                </a:solidFill>
                <a:latin typeface="Arial"/>
                <a:ea typeface="Arial"/>
                <a:cs typeface="Arial"/>
                <a:sym typeface="Arial"/>
              </a:rPr>
              <a:t>ARCHITECTURE</a:t>
            </a:r>
          </a:p>
          <a:p>
            <a:pPr marL="0" marR="0" lvl="0" indent="0" algn="just" rtl="0">
              <a:lnSpc>
                <a:spcPct val="150000"/>
              </a:lnSpc>
              <a:spcBef>
                <a:spcPts val="0"/>
              </a:spcBef>
              <a:spcAft>
                <a:spcPts val="0"/>
              </a:spcAft>
              <a:buNone/>
            </a:pPr>
            <a:endParaRPr lang="en-US" sz="1050" b="1" dirty="0">
              <a:solidFill>
                <a:srgbClr val="0070C0"/>
              </a:solidFill>
            </a:endParaRPr>
          </a:p>
          <a:p>
            <a:pPr marL="0" marR="0" lvl="0" indent="0" algn="just" rtl="0">
              <a:lnSpc>
                <a:spcPct val="150000"/>
              </a:lnSpc>
              <a:spcBef>
                <a:spcPts val="0"/>
              </a:spcBef>
              <a:spcAft>
                <a:spcPts val="0"/>
              </a:spcAft>
              <a:buNone/>
            </a:pPr>
            <a:endParaRPr lang="en-US" sz="1050" b="1" cap="none" dirty="0">
              <a:solidFill>
                <a:srgbClr val="0070C0"/>
              </a:solidFill>
              <a:latin typeface="Arial"/>
              <a:ea typeface="Arial"/>
              <a:cs typeface="Arial"/>
              <a:sym typeface="Arial"/>
            </a:endParaRPr>
          </a:p>
          <a:p>
            <a:pPr marL="0" marR="0" lvl="0" indent="0" algn="just" rtl="0">
              <a:lnSpc>
                <a:spcPct val="150000"/>
              </a:lnSpc>
              <a:spcBef>
                <a:spcPts val="0"/>
              </a:spcBef>
              <a:spcAft>
                <a:spcPts val="0"/>
              </a:spcAft>
              <a:buNone/>
            </a:pPr>
            <a:endParaRPr lang="en-US" sz="1050" b="1" dirty="0">
              <a:solidFill>
                <a:srgbClr val="0070C0"/>
              </a:solidFill>
            </a:endParaRPr>
          </a:p>
          <a:p>
            <a:pPr marL="0" marR="0" lvl="0" indent="0" algn="just" rtl="0">
              <a:lnSpc>
                <a:spcPct val="150000"/>
              </a:lnSpc>
              <a:spcBef>
                <a:spcPts val="0"/>
              </a:spcBef>
              <a:spcAft>
                <a:spcPts val="0"/>
              </a:spcAft>
              <a:buNone/>
            </a:pPr>
            <a:endParaRPr lang="en-US" sz="1050" b="1" cap="none" dirty="0">
              <a:solidFill>
                <a:srgbClr val="0070C0"/>
              </a:solidFill>
              <a:latin typeface="Arial"/>
              <a:ea typeface="Arial"/>
              <a:cs typeface="Arial"/>
              <a:sym typeface="Arial"/>
            </a:endParaRPr>
          </a:p>
          <a:p>
            <a:pPr marL="0" marR="0" lvl="0" indent="0" algn="just" rtl="0">
              <a:lnSpc>
                <a:spcPct val="150000"/>
              </a:lnSpc>
              <a:spcBef>
                <a:spcPts val="0"/>
              </a:spcBef>
              <a:spcAft>
                <a:spcPts val="0"/>
              </a:spcAft>
              <a:buNone/>
            </a:pPr>
            <a:endParaRPr lang="en-US" sz="1050" b="1" dirty="0">
              <a:solidFill>
                <a:srgbClr val="0070C0"/>
              </a:solidFill>
            </a:endParaRPr>
          </a:p>
          <a:p>
            <a:pPr marL="0" marR="0" lvl="0" indent="0" algn="just" rtl="0">
              <a:lnSpc>
                <a:spcPct val="150000"/>
              </a:lnSpc>
              <a:spcBef>
                <a:spcPts val="0"/>
              </a:spcBef>
              <a:spcAft>
                <a:spcPts val="0"/>
              </a:spcAft>
              <a:buNone/>
            </a:pPr>
            <a:endParaRPr lang="en-US" sz="1050" b="1" cap="none" dirty="0">
              <a:solidFill>
                <a:srgbClr val="0070C0"/>
              </a:solidFill>
              <a:latin typeface="Arial"/>
              <a:ea typeface="Arial"/>
              <a:cs typeface="Arial"/>
              <a:sym typeface="Arial"/>
            </a:endParaRPr>
          </a:p>
          <a:p>
            <a:pPr marL="0" marR="0" lvl="0" indent="0" algn="just" rtl="0">
              <a:lnSpc>
                <a:spcPct val="150000"/>
              </a:lnSpc>
              <a:spcBef>
                <a:spcPts val="0"/>
              </a:spcBef>
              <a:spcAft>
                <a:spcPts val="0"/>
              </a:spcAft>
              <a:buNone/>
            </a:pPr>
            <a:endParaRPr sz="1050" b="1" cap="none" dirty="0">
              <a:solidFill>
                <a:srgbClr val="0070C0"/>
              </a:solidFill>
              <a:latin typeface="Arial"/>
              <a:ea typeface="Arial"/>
              <a:cs typeface="Arial"/>
              <a:sym typeface="Arial"/>
            </a:endParaRPr>
          </a:p>
          <a:p>
            <a:pPr marL="0" marR="0" lvl="0" indent="0" algn="just" rtl="0">
              <a:lnSpc>
                <a:spcPct val="150000"/>
              </a:lnSpc>
              <a:spcBef>
                <a:spcPts val="0"/>
              </a:spcBef>
              <a:spcAft>
                <a:spcPts val="0"/>
              </a:spcAft>
              <a:buNone/>
            </a:pPr>
            <a:endParaRPr lang="en-US" sz="1050" dirty="0">
              <a:solidFill>
                <a:srgbClr val="231F20"/>
              </a:solidFill>
              <a:latin typeface="Arial"/>
              <a:ea typeface="Arial"/>
              <a:cs typeface="Arial"/>
              <a:sym typeface="Arial"/>
            </a:endParaRPr>
          </a:p>
          <a:p>
            <a:pPr marL="0" marR="0" lvl="0" indent="0" algn="just" rtl="0">
              <a:lnSpc>
                <a:spcPct val="150000"/>
              </a:lnSpc>
              <a:spcBef>
                <a:spcPts val="0"/>
              </a:spcBef>
              <a:spcAft>
                <a:spcPts val="0"/>
              </a:spcAft>
              <a:buNone/>
            </a:pPr>
            <a:endParaRPr lang="en-US" sz="1050" dirty="0">
              <a:solidFill>
                <a:srgbClr val="231F20"/>
              </a:solidFill>
              <a:latin typeface="Arial"/>
              <a:ea typeface="Arial"/>
              <a:cs typeface="Arial"/>
              <a:sym typeface="Arial"/>
            </a:endParaRPr>
          </a:p>
          <a:p>
            <a:pPr marL="0" marR="0" lvl="0" indent="0" algn="just" rtl="0">
              <a:lnSpc>
                <a:spcPct val="150000"/>
              </a:lnSpc>
              <a:spcBef>
                <a:spcPts val="0"/>
              </a:spcBef>
              <a:spcAft>
                <a:spcPts val="0"/>
              </a:spcAft>
              <a:buNone/>
            </a:pPr>
            <a:endParaRPr lang="en-US" sz="1050" dirty="0">
              <a:solidFill>
                <a:srgbClr val="231F20"/>
              </a:solidFill>
            </a:endParaRPr>
          </a:p>
          <a:p>
            <a:pPr marL="0" marR="0" lvl="0" indent="0" algn="just" rtl="0">
              <a:lnSpc>
                <a:spcPct val="150000"/>
              </a:lnSpc>
              <a:spcBef>
                <a:spcPts val="0"/>
              </a:spcBef>
              <a:spcAft>
                <a:spcPts val="0"/>
              </a:spcAft>
              <a:buNone/>
            </a:pPr>
            <a:endParaRPr lang="en-US" sz="1050" dirty="0">
              <a:solidFill>
                <a:srgbClr val="231F20"/>
              </a:solidFill>
              <a:latin typeface="Arial"/>
              <a:ea typeface="Arial"/>
              <a:cs typeface="Arial"/>
              <a:sym typeface="Arial"/>
            </a:endParaRPr>
          </a:p>
          <a:p>
            <a:pPr marL="0" marR="0" lvl="0" indent="0" algn="just" rtl="0">
              <a:lnSpc>
                <a:spcPct val="150000"/>
              </a:lnSpc>
              <a:spcBef>
                <a:spcPts val="0"/>
              </a:spcBef>
              <a:spcAft>
                <a:spcPts val="0"/>
              </a:spcAft>
              <a:buNone/>
            </a:pPr>
            <a:endParaRPr lang="en-US" sz="1050" dirty="0">
              <a:solidFill>
                <a:srgbClr val="231F20"/>
              </a:solidFill>
            </a:endParaRPr>
          </a:p>
        </p:txBody>
      </p:sp>
      <p:pic>
        <p:nvPicPr>
          <p:cNvPr id="4" name="Picture 3">
            <a:extLst>
              <a:ext uri="{FF2B5EF4-FFF2-40B4-BE49-F238E27FC236}">
                <a16:creationId xmlns:a16="http://schemas.microsoft.com/office/drawing/2014/main" id="{3E73213A-145D-3368-817D-6BBA2AC68561}"/>
              </a:ext>
            </a:extLst>
          </p:cNvPr>
          <p:cNvPicPr>
            <a:picLocks noChangeAspect="1"/>
          </p:cNvPicPr>
          <p:nvPr/>
        </p:nvPicPr>
        <p:blipFill>
          <a:blip r:embed="rId7"/>
          <a:stretch>
            <a:fillRect/>
          </a:stretch>
        </p:blipFill>
        <p:spPr>
          <a:xfrm>
            <a:off x="4445526" y="6125326"/>
            <a:ext cx="3845814" cy="2528418"/>
          </a:xfrm>
          <a:prstGeom prst="rect">
            <a:avLst/>
          </a:prstGeom>
        </p:spPr>
      </p:pic>
      <p:pic>
        <p:nvPicPr>
          <p:cNvPr id="6" name="Picture 5">
            <a:extLst>
              <a:ext uri="{FF2B5EF4-FFF2-40B4-BE49-F238E27FC236}">
                <a16:creationId xmlns:a16="http://schemas.microsoft.com/office/drawing/2014/main" id="{67313EB5-2D4D-38AF-7E37-A245E924D191}"/>
              </a:ext>
            </a:extLst>
          </p:cNvPr>
          <p:cNvPicPr>
            <a:picLocks noChangeAspect="1"/>
          </p:cNvPicPr>
          <p:nvPr/>
        </p:nvPicPr>
        <p:blipFill>
          <a:blip r:embed="rId8"/>
          <a:stretch>
            <a:fillRect/>
          </a:stretch>
        </p:blipFill>
        <p:spPr>
          <a:xfrm>
            <a:off x="8599251" y="1610034"/>
            <a:ext cx="3972479" cy="1781424"/>
          </a:xfrm>
          <a:prstGeom prst="rect">
            <a:avLst/>
          </a:prstGeom>
        </p:spPr>
      </p:pic>
      <p:pic>
        <p:nvPicPr>
          <p:cNvPr id="8" name="Picture 7">
            <a:extLst>
              <a:ext uri="{FF2B5EF4-FFF2-40B4-BE49-F238E27FC236}">
                <a16:creationId xmlns:a16="http://schemas.microsoft.com/office/drawing/2014/main" id="{595D961C-1135-B7BA-8564-3E28F1C732E0}"/>
              </a:ext>
            </a:extLst>
          </p:cNvPr>
          <p:cNvPicPr>
            <a:picLocks noChangeAspect="1"/>
          </p:cNvPicPr>
          <p:nvPr/>
        </p:nvPicPr>
        <p:blipFill>
          <a:blip r:embed="rId9"/>
          <a:stretch>
            <a:fillRect/>
          </a:stretch>
        </p:blipFill>
        <p:spPr>
          <a:xfrm>
            <a:off x="8599250" y="3391458"/>
            <a:ext cx="3972479" cy="173259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TotalTime>
  <Words>546</Words>
  <Application>Microsoft Office PowerPoint</Application>
  <PresentationFormat>A3 Paper (297x420 mm)</PresentationFormat>
  <Paragraphs>90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Times New Roman</vt:lpstr>
      <vt:lpstr>Arial</vt:lpstr>
      <vt:lpstr>Calibri</vt:lpstr>
      <vt:lpstr>Red Hat Display</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Swanger, Scott A</dc:creator>
  <cp:lastModifiedBy>SHUBHAM OJHA</cp:lastModifiedBy>
  <cp:revision>10</cp:revision>
  <dcterms:created xsi:type="dcterms:W3CDTF">2019-03-04T22:30:53Z</dcterms:created>
  <dcterms:modified xsi:type="dcterms:W3CDTF">2024-04-21T11:37:20Z</dcterms:modified>
</cp:coreProperties>
</file>