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Freeform 31"/>
          <p:cNvSpPr/>
          <p:nvPr/>
        </p:nvSpPr>
        <p:spPr>
          <a:xfrm rot="1380000">
            <a:off x="4364735" y="1091062"/>
            <a:ext cx="3716525" cy="47172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3" h="7429">
                <a:moveTo>
                  <a:pt x="2387" y="0"/>
                </a:moveTo>
                <a:cubicBezTo>
                  <a:pt x="3147" y="3"/>
                  <a:pt x="3825" y="376"/>
                  <a:pt x="4099" y="1022"/>
                </a:cubicBezTo>
                <a:cubicBezTo>
                  <a:pt x="4194" y="1246"/>
                  <a:pt x="4232" y="1482"/>
                  <a:pt x="4218" y="1718"/>
                </a:cubicBezTo>
                <a:lnTo>
                  <a:pt x="4217" y="1738"/>
                </a:lnTo>
                <a:lnTo>
                  <a:pt x="4380" y="1738"/>
                </a:lnTo>
                <a:lnTo>
                  <a:pt x="4380" y="1924"/>
                </a:lnTo>
                <a:lnTo>
                  <a:pt x="4194" y="1924"/>
                </a:lnTo>
                <a:lnTo>
                  <a:pt x="4193" y="1930"/>
                </a:lnTo>
                <a:cubicBezTo>
                  <a:pt x="4180" y="2001"/>
                  <a:pt x="4162" y="2071"/>
                  <a:pt x="4141" y="2140"/>
                </a:cubicBezTo>
                <a:lnTo>
                  <a:pt x="4130" y="2174"/>
                </a:lnTo>
                <a:lnTo>
                  <a:pt x="4726" y="3579"/>
                </a:lnTo>
                <a:lnTo>
                  <a:pt x="4742" y="3585"/>
                </a:lnTo>
                <a:cubicBezTo>
                  <a:pt x="5053" y="3701"/>
                  <a:pt x="5406" y="4103"/>
                  <a:pt x="5637" y="4646"/>
                </a:cubicBezTo>
                <a:cubicBezTo>
                  <a:pt x="5951" y="5386"/>
                  <a:pt x="5919" y="6107"/>
                  <a:pt x="5566" y="6257"/>
                </a:cubicBezTo>
                <a:lnTo>
                  <a:pt x="2869" y="7401"/>
                </a:lnTo>
                <a:cubicBezTo>
                  <a:pt x="2516" y="7551"/>
                  <a:pt x="1975" y="7073"/>
                  <a:pt x="1661" y="6333"/>
                </a:cubicBezTo>
                <a:cubicBezTo>
                  <a:pt x="1430" y="5790"/>
                  <a:pt x="1386" y="5257"/>
                  <a:pt x="1519" y="4953"/>
                </a:cubicBezTo>
                <a:lnTo>
                  <a:pt x="1526" y="4938"/>
                </a:lnTo>
                <a:lnTo>
                  <a:pt x="929" y="3532"/>
                </a:lnTo>
                <a:lnTo>
                  <a:pt x="898" y="3517"/>
                </a:lnTo>
                <a:cubicBezTo>
                  <a:pt x="833" y="3484"/>
                  <a:pt x="770" y="3448"/>
                  <a:pt x="711" y="3409"/>
                </a:cubicBezTo>
                <a:lnTo>
                  <a:pt x="705" y="3405"/>
                </a:lnTo>
                <a:lnTo>
                  <a:pt x="577" y="3537"/>
                </a:lnTo>
                <a:lnTo>
                  <a:pt x="443" y="3408"/>
                </a:lnTo>
                <a:lnTo>
                  <a:pt x="555" y="3292"/>
                </a:lnTo>
                <a:lnTo>
                  <a:pt x="540" y="3280"/>
                </a:lnTo>
                <a:cubicBezTo>
                  <a:pt x="361" y="3125"/>
                  <a:pt x="217" y="2934"/>
                  <a:pt x="122" y="2710"/>
                </a:cubicBezTo>
                <a:cubicBezTo>
                  <a:pt x="-268" y="1791"/>
                  <a:pt x="306" y="668"/>
                  <a:pt x="1404" y="202"/>
                </a:cubicBezTo>
                <a:cubicBezTo>
                  <a:pt x="1730" y="64"/>
                  <a:pt x="2066" y="-1"/>
                  <a:pt x="2387" y="0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75000"/>
                </a:schemeClr>
              </a:gs>
              <a:gs pos="71000">
                <a:srgbClr val="C5C4C4">
                  <a:alpha val="100000"/>
                </a:srgbClr>
              </a:gs>
              <a:gs pos="42000">
                <a:srgbClr val="BEBCBC">
                  <a:alpha val="100000"/>
                </a:srgbClr>
              </a:gs>
              <a:gs pos="100000">
                <a:schemeClr val="bg1">
                  <a:lumMod val="80000"/>
                </a:schemeClr>
              </a:gs>
            </a:gsLst>
            <a:lin ang="3000000" scaled="0"/>
          </a:gradFill>
          <a:ln w="476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289548" y="2109470"/>
            <a:ext cx="1866900" cy="80454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2230" h="1798">
                <a:moveTo>
                  <a:pt x="1115" y="0"/>
                </a:moveTo>
                <a:cubicBezTo>
                  <a:pt x="1513" y="0"/>
                  <a:pt x="1885" y="48"/>
                  <a:pt x="2202" y="130"/>
                </a:cubicBezTo>
                <a:lnTo>
                  <a:pt x="2230" y="138"/>
                </a:lnTo>
                <a:lnTo>
                  <a:pt x="1706" y="1762"/>
                </a:lnTo>
                <a:lnTo>
                  <a:pt x="1689" y="1764"/>
                </a:lnTo>
                <a:cubicBezTo>
                  <a:pt x="1507" y="1786"/>
                  <a:pt x="1314" y="1798"/>
                  <a:pt x="1115" y="1798"/>
                </a:cubicBezTo>
                <a:cubicBezTo>
                  <a:pt x="917" y="1798"/>
                  <a:pt x="724" y="1786"/>
                  <a:pt x="542" y="1764"/>
                </a:cubicBezTo>
                <a:lnTo>
                  <a:pt x="524" y="1762"/>
                </a:lnTo>
                <a:lnTo>
                  <a:pt x="0" y="138"/>
                </a:lnTo>
                <a:lnTo>
                  <a:pt x="29" y="130"/>
                </a:lnTo>
                <a:cubicBezTo>
                  <a:pt x="346" y="48"/>
                  <a:pt x="718" y="0"/>
                  <a:pt x="1115" y="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5289548" y="4371975"/>
            <a:ext cx="1866900" cy="3968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230" h="1798">
                <a:moveTo>
                  <a:pt x="1115" y="0"/>
                </a:moveTo>
                <a:cubicBezTo>
                  <a:pt x="1513" y="0"/>
                  <a:pt x="1885" y="48"/>
                  <a:pt x="2202" y="130"/>
                </a:cubicBezTo>
                <a:lnTo>
                  <a:pt x="2230" y="138"/>
                </a:lnTo>
                <a:lnTo>
                  <a:pt x="1706" y="1762"/>
                </a:lnTo>
                <a:lnTo>
                  <a:pt x="1689" y="1764"/>
                </a:lnTo>
                <a:cubicBezTo>
                  <a:pt x="1507" y="1786"/>
                  <a:pt x="1314" y="1798"/>
                  <a:pt x="1115" y="1798"/>
                </a:cubicBezTo>
                <a:cubicBezTo>
                  <a:pt x="917" y="1798"/>
                  <a:pt x="724" y="1786"/>
                  <a:pt x="542" y="1764"/>
                </a:cubicBezTo>
                <a:lnTo>
                  <a:pt x="524" y="1762"/>
                </a:lnTo>
                <a:lnTo>
                  <a:pt x="0" y="138"/>
                </a:lnTo>
                <a:lnTo>
                  <a:pt x="29" y="130"/>
                </a:lnTo>
                <a:cubicBezTo>
                  <a:pt x="346" y="48"/>
                  <a:pt x="718" y="0"/>
                  <a:pt x="1115" y="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289548" y="2913380"/>
            <a:ext cx="1866900" cy="1221740"/>
            <a:chOff x="8130" y="4588"/>
            <a:chExt cx="2940" cy="1924"/>
          </a:xfrm>
        </p:grpSpPr>
        <p:sp>
          <p:nvSpPr>
            <p:cNvPr id="19" name="Freeform 18"/>
            <p:cNvSpPr/>
            <p:nvPr/>
          </p:nvSpPr>
          <p:spPr>
            <a:xfrm rot="16200000" flipV="1">
              <a:off x="9914" y="5356"/>
              <a:ext cx="1924" cy="38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230" h="1798">
                  <a:moveTo>
                    <a:pt x="1115" y="0"/>
                  </a:moveTo>
                  <a:cubicBezTo>
                    <a:pt x="1513" y="0"/>
                    <a:pt x="1885" y="48"/>
                    <a:pt x="2202" y="130"/>
                  </a:cubicBezTo>
                  <a:lnTo>
                    <a:pt x="2230" y="138"/>
                  </a:lnTo>
                  <a:lnTo>
                    <a:pt x="1706" y="1762"/>
                  </a:lnTo>
                  <a:lnTo>
                    <a:pt x="1689" y="1764"/>
                  </a:lnTo>
                  <a:cubicBezTo>
                    <a:pt x="1507" y="1786"/>
                    <a:pt x="1314" y="1798"/>
                    <a:pt x="1115" y="1798"/>
                  </a:cubicBezTo>
                  <a:cubicBezTo>
                    <a:pt x="917" y="1798"/>
                    <a:pt x="724" y="1786"/>
                    <a:pt x="542" y="1764"/>
                  </a:cubicBezTo>
                  <a:lnTo>
                    <a:pt x="524" y="1762"/>
                  </a:lnTo>
                  <a:lnTo>
                    <a:pt x="0" y="138"/>
                  </a:lnTo>
                  <a:lnTo>
                    <a:pt x="29" y="130"/>
                  </a:lnTo>
                  <a:cubicBezTo>
                    <a:pt x="346" y="48"/>
                    <a:pt x="718" y="0"/>
                    <a:pt x="1115" y="0"/>
                  </a:cubicBezTo>
                  <a:close/>
                </a:path>
              </a:pathLst>
            </a:custGeom>
            <a:solidFill>
              <a:schemeClr val="tx1"/>
            </a:solidFill>
            <a:ln w="1270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6200000" flipH="1">
              <a:off x="7362" y="5356"/>
              <a:ext cx="1924" cy="38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230" h="1798">
                  <a:moveTo>
                    <a:pt x="1115" y="0"/>
                  </a:moveTo>
                  <a:cubicBezTo>
                    <a:pt x="1513" y="0"/>
                    <a:pt x="1885" y="48"/>
                    <a:pt x="2202" y="130"/>
                  </a:cubicBezTo>
                  <a:lnTo>
                    <a:pt x="2230" y="138"/>
                  </a:lnTo>
                  <a:lnTo>
                    <a:pt x="1706" y="1762"/>
                  </a:lnTo>
                  <a:lnTo>
                    <a:pt x="1689" y="1764"/>
                  </a:lnTo>
                  <a:cubicBezTo>
                    <a:pt x="1507" y="1786"/>
                    <a:pt x="1314" y="1798"/>
                    <a:pt x="1115" y="1798"/>
                  </a:cubicBezTo>
                  <a:cubicBezTo>
                    <a:pt x="917" y="1798"/>
                    <a:pt x="724" y="1786"/>
                    <a:pt x="542" y="1764"/>
                  </a:cubicBezTo>
                  <a:lnTo>
                    <a:pt x="524" y="1762"/>
                  </a:lnTo>
                  <a:lnTo>
                    <a:pt x="0" y="138"/>
                  </a:lnTo>
                  <a:lnTo>
                    <a:pt x="29" y="130"/>
                  </a:lnTo>
                  <a:cubicBezTo>
                    <a:pt x="346" y="48"/>
                    <a:pt x="718" y="0"/>
                    <a:pt x="1115" y="0"/>
                  </a:cubicBezTo>
                  <a:close/>
                </a:path>
              </a:pathLst>
            </a:custGeom>
            <a:solidFill>
              <a:schemeClr val="tx1"/>
            </a:solidFill>
            <a:ln w="1270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 rot="900000">
            <a:off x="5354572" y="970200"/>
            <a:ext cx="1736853" cy="6467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735" h="1018">
                <a:moveTo>
                  <a:pt x="588" y="379"/>
                </a:moveTo>
                <a:cubicBezTo>
                  <a:pt x="682" y="379"/>
                  <a:pt x="759" y="411"/>
                  <a:pt x="795" y="474"/>
                </a:cubicBezTo>
                <a:cubicBezTo>
                  <a:pt x="868" y="599"/>
                  <a:pt x="752" y="802"/>
                  <a:pt x="537" y="926"/>
                </a:cubicBezTo>
                <a:cubicBezTo>
                  <a:pt x="322" y="1051"/>
                  <a:pt x="88" y="1049"/>
                  <a:pt x="16" y="924"/>
                </a:cubicBezTo>
                <a:cubicBezTo>
                  <a:pt x="10" y="912"/>
                  <a:pt x="4" y="899"/>
                  <a:pt x="1" y="886"/>
                </a:cubicBezTo>
                <a:lnTo>
                  <a:pt x="0" y="883"/>
                </a:lnTo>
                <a:lnTo>
                  <a:pt x="4" y="878"/>
                </a:lnTo>
                <a:cubicBezTo>
                  <a:pt x="156" y="690"/>
                  <a:pt x="346" y="523"/>
                  <a:pt x="566" y="385"/>
                </a:cubicBezTo>
                <a:lnTo>
                  <a:pt x="576" y="379"/>
                </a:lnTo>
                <a:lnTo>
                  <a:pt x="588" y="379"/>
                </a:lnTo>
                <a:close/>
                <a:moveTo>
                  <a:pt x="1981" y="0"/>
                </a:moveTo>
                <a:lnTo>
                  <a:pt x="2001" y="0"/>
                </a:lnTo>
                <a:cubicBezTo>
                  <a:pt x="2243" y="9"/>
                  <a:pt x="2476" y="54"/>
                  <a:pt x="2689" y="130"/>
                </a:cubicBezTo>
                <a:lnTo>
                  <a:pt x="2727" y="144"/>
                </a:lnTo>
                <a:lnTo>
                  <a:pt x="2730" y="154"/>
                </a:lnTo>
                <a:cubicBezTo>
                  <a:pt x="2733" y="167"/>
                  <a:pt x="2735" y="180"/>
                  <a:pt x="2735" y="194"/>
                </a:cubicBezTo>
                <a:cubicBezTo>
                  <a:pt x="2735" y="339"/>
                  <a:pt x="2533" y="457"/>
                  <a:pt x="2285" y="457"/>
                </a:cubicBezTo>
                <a:cubicBezTo>
                  <a:pt x="2036" y="457"/>
                  <a:pt x="1835" y="339"/>
                  <a:pt x="1835" y="194"/>
                </a:cubicBezTo>
                <a:cubicBezTo>
                  <a:pt x="1835" y="121"/>
                  <a:pt x="1886" y="56"/>
                  <a:pt x="1967" y="8"/>
                </a:cubicBezTo>
                <a:lnTo>
                  <a:pt x="198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26708" y="5361305"/>
            <a:ext cx="1592580" cy="2292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508" h="361">
                <a:moveTo>
                  <a:pt x="2058" y="0"/>
                </a:moveTo>
                <a:cubicBezTo>
                  <a:pt x="2307" y="0"/>
                  <a:pt x="2508" y="118"/>
                  <a:pt x="2508" y="263"/>
                </a:cubicBezTo>
                <a:cubicBezTo>
                  <a:pt x="2508" y="295"/>
                  <a:pt x="2498" y="325"/>
                  <a:pt x="2481" y="353"/>
                </a:cubicBezTo>
                <a:lnTo>
                  <a:pt x="2476" y="361"/>
                </a:lnTo>
                <a:lnTo>
                  <a:pt x="1640" y="361"/>
                </a:lnTo>
                <a:lnTo>
                  <a:pt x="1635" y="353"/>
                </a:lnTo>
                <a:cubicBezTo>
                  <a:pt x="1618" y="325"/>
                  <a:pt x="1608" y="295"/>
                  <a:pt x="1608" y="263"/>
                </a:cubicBezTo>
                <a:cubicBezTo>
                  <a:pt x="1608" y="118"/>
                  <a:pt x="1809" y="0"/>
                  <a:pt x="2058" y="0"/>
                </a:cubicBezTo>
                <a:close/>
                <a:moveTo>
                  <a:pt x="450" y="0"/>
                </a:moveTo>
                <a:cubicBezTo>
                  <a:pt x="699" y="0"/>
                  <a:pt x="900" y="118"/>
                  <a:pt x="900" y="263"/>
                </a:cubicBezTo>
                <a:cubicBezTo>
                  <a:pt x="900" y="295"/>
                  <a:pt x="890" y="325"/>
                  <a:pt x="873" y="353"/>
                </a:cubicBezTo>
                <a:lnTo>
                  <a:pt x="868" y="361"/>
                </a:lnTo>
                <a:lnTo>
                  <a:pt x="32" y="361"/>
                </a:lnTo>
                <a:lnTo>
                  <a:pt x="27" y="353"/>
                </a:lnTo>
                <a:cubicBezTo>
                  <a:pt x="10" y="325"/>
                  <a:pt x="0" y="295"/>
                  <a:pt x="0" y="263"/>
                </a:cubicBezTo>
                <a:cubicBezTo>
                  <a:pt x="0" y="118"/>
                  <a:pt x="201" y="0"/>
                  <a:pt x="45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4495" y="2736215"/>
            <a:ext cx="594995" cy="984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KIIT</dc:creator>
  <cp:lastModifiedBy>KIIT</cp:lastModifiedBy>
  <cp:revision>1</cp:revision>
  <dcterms:created xsi:type="dcterms:W3CDTF">2024-10-18T17:58:02Z</dcterms:created>
  <dcterms:modified xsi:type="dcterms:W3CDTF">2024-10-18T17:58:02Z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5715227B23A3458FB836954E50485B47_11</vt:lpwstr>
  </property>
  <property fmtid="{D5CDD505-2E9C-101B-9397-08002B2CF9AE}" pid="3" name="KSOProductBuildVer">
    <vt:lpwstr>1033-12.2.0.13472</vt:lpwstr>
  </property>
</Properties>
</file>