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ink/ink6.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ink/ink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ink/ink2.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ink/ink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Verdana" pitchFamily="34" charset="0"/>
      <p:regular r:id="rId21"/>
      <p:bold r:id="rId22"/>
      <p:italic r:id="rId23"/>
      <p:boldItalic r:id="rId24"/>
    </p:embeddedFont>
    <p:embeddedFont>
      <p:font typeface="Poppins" charset="0"/>
      <p:regular r:id="rId25"/>
      <p:bold r:id="rId26"/>
      <p:italic r:id="rId27"/>
      <p:boldItalic r:id="rId28"/>
    </p:embeddedFont>
    <p:embeddedFont>
      <p:font typeface="Wingdings 2" pitchFamily="18" charset="2"/>
      <p:regular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438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C699CB88-5E1A-4FAC-892A-60949ACB1F6F}" type="datetimeFigureOut">
              <a:rPr lang="en-US" smtClean="0"/>
              <a:pPr/>
              <a:t>7/30/2024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notesSlide" Target="../notesSlides/notesSlide7.xml"/><Relationship Id="rId16"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t>
            </a:r>
            <a:r>
              <a:rPr lang="en-US" sz="5400" dirty="0" smtClean="0"/>
              <a:t>Analysis</a:t>
            </a:r>
            <a:br>
              <a:rPr lang="en-US" sz="5400" dirty="0" smtClean="0"/>
            </a:br>
            <a:r>
              <a:rPr lang="en-US" sz="5400" dirty="0" smtClean="0"/>
              <a:t>BY SHUBHAM PATHAK</a:t>
            </a:r>
            <a:endParaRPr dirty="0"/>
          </a:p>
        </p:txBody>
      </p:sp>
      <p:sp>
        <p:nvSpPr>
          <p:cNvPr id="2" name="TextBox 1">
            <a:extLst>
              <a:ext uri="{FF2B5EF4-FFF2-40B4-BE49-F238E27FC236}">
                <a16:creationId xmlns:a16="http://schemas.microsoft.com/office/drawing/2014/main" xmlns=""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64F027B4-5A56-485C-9757-A59D97365A8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a:t>
            </a:r>
            <a:r>
              <a:rPr lang="en-US" dirty="0" smtClean="0"/>
              <a:t>/09/2024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13CD2700-3D69-48CB-85FC-BDB03FB8A2ED}"/>
              </a:ext>
            </a:extLst>
          </p:cNvPr>
          <p:cNvPicPr>
            <a:picLocks noChangeAspect="1"/>
          </p:cNvPicPr>
          <p:nvPr/>
        </p:nvPicPr>
        <p:blipFill rotWithShape="1">
          <a:blip r:embed="rId3"/>
          <a:srcRect l="3887" t="44230" r="9459" b="12574"/>
          <a:stretch/>
        </p:blipFill>
        <p:spPr>
          <a:xfrm>
            <a:off x="288294" y="2030049"/>
            <a:ext cx="11085272" cy="3106672"/>
          </a:xfrm>
          <a:prstGeom prst="rect">
            <a:avLst/>
          </a:prstGeom>
        </p:spPr>
      </p:pic>
    </p:spTree>
    <p:extLst>
      <p:ext uri="{BB962C8B-B14F-4D97-AF65-F5344CB8AC3E}">
        <p14:creationId xmlns:p14="http://schemas.microsoft.com/office/powerpoint/2010/main" xmlns=""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9DE0B4B5-C3BC-402A-AB58-06BCA59D853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a:t>
            </a:r>
            <a:r>
              <a:rPr lang="en-US" dirty="0" smtClean="0"/>
              <a:t>/07/2024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xmlns=""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Tree>
    <p:extLst>
      <p:ext uri="{BB962C8B-B14F-4D97-AF65-F5344CB8AC3E}">
        <p14:creationId xmlns:p14="http://schemas.microsoft.com/office/powerpoint/2010/main" xmlns=""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8CDD9AE7-32E9-4D20-981E-BBD320EDD3CF}"/>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Tree>
    <p:extLst>
      <p:ext uri="{BB962C8B-B14F-4D97-AF65-F5344CB8AC3E}">
        <p14:creationId xmlns:p14="http://schemas.microsoft.com/office/powerpoint/2010/main" xmlns=""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20E92728-9E14-46D4-B214-9F9C7979325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xmlns=""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Tree>
    <p:extLst>
      <p:ext uri="{BB962C8B-B14F-4D97-AF65-F5344CB8AC3E}">
        <p14:creationId xmlns:p14="http://schemas.microsoft.com/office/powerpoint/2010/main" xmlns=""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D725F80C-41A1-45F5-8798-2CD909B7A632}"/>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Tree>
    <p:extLst>
      <p:ext uri="{BB962C8B-B14F-4D97-AF65-F5344CB8AC3E}">
        <p14:creationId xmlns:p14="http://schemas.microsoft.com/office/powerpoint/2010/main" xmlns=""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4B908C65-5DC3-434F-86EF-5A7B69D1E766}"/>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Tree>
    <p:extLst>
      <p:ext uri="{BB962C8B-B14F-4D97-AF65-F5344CB8AC3E}">
        <p14:creationId xmlns:p14="http://schemas.microsoft.com/office/powerpoint/2010/main" xmlns=""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4EC78072-247E-4289-A004-934E639F998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Tree>
    <p:extLst>
      <p:ext uri="{BB962C8B-B14F-4D97-AF65-F5344CB8AC3E}">
        <p14:creationId xmlns:p14="http://schemas.microsoft.com/office/powerpoint/2010/main" xmlns=""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CA06792A-7182-4700-BE30-69DF15D0C704}"/>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Tree>
    <p:extLst>
      <p:ext uri="{BB962C8B-B14F-4D97-AF65-F5344CB8AC3E}">
        <p14:creationId xmlns:p14="http://schemas.microsoft.com/office/powerpoint/2010/main" xmlns=""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0" name="Google Shape;20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2" name="Google Shape;196;p2">
            <a:extLst>
              <a:ext uri="{FF2B5EF4-FFF2-40B4-BE49-F238E27FC236}">
                <a16:creationId xmlns:a16="http://schemas.microsoft.com/office/drawing/2014/main" xmlns=""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0" name="Google Shape;198;p2">
            <a:extLst>
              <a:ext uri="{FF2B5EF4-FFF2-40B4-BE49-F238E27FC236}">
                <a16:creationId xmlns:a16="http://schemas.microsoft.com/office/drawing/2014/main" xmlns="" id="{95BE64D2-C7C4-41E1-86B4-85D56445D3A0}"/>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0" name="Google Shape;196;p2">
            <a:extLst>
              <a:ext uri="{FF2B5EF4-FFF2-40B4-BE49-F238E27FC236}">
                <a16:creationId xmlns:a16="http://schemas.microsoft.com/office/drawing/2014/main" xmlns="" id="{A0808840-1BC7-4625-8B86-5BF9E19ECE45}"/>
              </a:ext>
            </a:extLst>
          </p:cNvPr>
          <p:cNvSpPr txBox="1">
            <a:spLocks/>
          </p:cNvSpPr>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0E53F238-FE19-4119-B3FB-1B061B50FFA3}"/>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xmlns=""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Tree>
    <p:extLst>
      <p:ext uri="{BB962C8B-B14F-4D97-AF65-F5344CB8AC3E}">
        <p14:creationId xmlns:p14="http://schemas.microsoft.com/office/powerpoint/2010/main" xmlns=""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0A85D22D-A818-44C0-AAA9-0A85CEFB2A51}"/>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0" name="TextBox 9">
            <a:extLst>
              <a:ext uri="{FF2B5EF4-FFF2-40B4-BE49-F238E27FC236}">
                <a16:creationId xmlns:a16="http://schemas.microsoft.com/office/drawing/2014/main" xmlns=""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Tree>
    <p:extLst>
      <p:ext uri="{BB962C8B-B14F-4D97-AF65-F5344CB8AC3E}">
        <p14:creationId xmlns:p14="http://schemas.microsoft.com/office/powerpoint/2010/main" xmlns=""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3" name="Google Shape;198;p2">
            <a:extLst>
              <a:ext uri="{FF2B5EF4-FFF2-40B4-BE49-F238E27FC236}">
                <a16:creationId xmlns:a16="http://schemas.microsoft.com/office/drawing/2014/main" xmlns="" id="{1B1330E1-710D-4F51-A4C2-0A386C772BBB}"/>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29/07/</a:t>
            </a:r>
            <a:r>
              <a:rPr lang="en-US" dirty="0" smtClean="0"/>
              <a:t>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8" name="Google Shape;196;p2">
            <a:extLst>
              <a:ext uri="{FF2B5EF4-FFF2-40B4-BE49-F238E27FC236}">
                <a16:creationId xmlns:a16="http://schemas.microsoft.com/office/drawing/2014/main" xmlns=""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xmlns="" id="{388DA14A-7F7C-4769-8B68-564018A41702}"/>
              </a:ext>
            </a:extLst>
          </p:cNvPr>
          <p:cNvPicPr>
            <a:picLocks noChangeAspect="1"/>
          </p:cNvPicPr>
          <p:nvPr/>
        </p:nvPicPr>
        <p:blipFill rotWithShape="1">
          <a:blip r:embed="rId3"/>
          <a:srcRect l="5349" t="18821" r="81191" b="28456"/>
          <a:stretch/>
        </p:blipFill>
        <p:spPr>
          <a:xfrm>
            <a:off x="1167491" y="1683609"/>
            <a:ext cx="2054680" cy="4525168"/>
          </a:xfrm>
          <a:prstGeom prst="rect">
            <a:avLst/>
          </a:prstGeom>
        </p:spPr>
      </p:pic>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xmlns=""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Tree>
    <p:extLst>
      <p:ext uri="{BB962C8B-B14F-4D97-AF65-F5344CB8AC3E}">
        <p14:creationId xmlns:p14="http://schemas.microsoft.com/office/powerpoint/2010/main" xmlns=""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8" name="Google Shape;198;p2">
            <a:extLst>
              <a:ext uri="{FF2B5EF4-FFF2-40B4-BE49-F238E27FC236}">
                <a16:creationId xmlns:a16="http://schemas.microsoft.com/office/drawing/2014/main" xmlns="" id="{994BA1E7-A62D-4978-A5A4-AD08C28BC382}"/>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a:t>
            </a:r>
            <a:r>
              <a:rPr lang="en-US" dirty="0" smtClean="0"/>
              <a:t>/07/2024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13EA0A52-6277-46CE-90BB-8C23E1288D82}"/>
              </a:ext>
            </a:extLst>
          </p:cNvPr>
          <p:cNvPicPr>
            <a:picLocks noChangeAspect="1"/>
          </p:cNvPicPr>
          <p:nvPr/>
        </p:nvPicPr>
        <p:blipFill rotWithShape="1">
          <a:blip r:embed="rId3"/>
          <a:srcRect l="4405" t="16491" r="66471" b="14268"/>
          <a:stretch/>
        </p:blipFill>
        <p:spPr>
          <a:xfrm>
            <a:off x="957943" y="1610178"/>
            <a:ext cx="3550816" cy="4746172"/>
          </a:xfrm>
          <a:prstGeom prst="rect">
            <a:avLst/>
          </a:prstGeom>
        </p:spPr>
      </p:pic>
      <p:pic>
        <p:nvPicPr>
          <p:cNvPr id="7" name="Picture 6">
            <a:extLst>
              <a:ext uri="{FF2B5EF4-FFF2-40B4-BE49-F238E27FC236}">
                <a16:creationId xmlns:a16="http://schemas.microsoft.com/office/drawing/2014/main" xmlns=""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mc:Choice xmlns:p14="http://schemas.microsoft.com/office/powerpoint/2010/main" xmlns=""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p:pic>
            <p:nvPicPr>
              <p:cNvPr id="9" name="Ink 8">
                <a:extLst>
                  <a:ext uri="{FF2B5EF4-FFF2-40B4-BE49-F238E27FC236}">
                    <a16:creationId xmlns:a16="http://schemas.microsoft.com/office/drawing/2014/main" xmlns="" xmlns:p14="http://schemas.microsoft.com/office/powerpoint/2010/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p:pic>
            <p:nvPicPr>
              <p:cNvPr id="11" name="Ink 10">
                <a:extLst>
                  <a:ext uri="{FF2B5EF4-FFF2-40B4-BE49-F238E27FC236}">
                    <a16:creationId xmlns:a16="http://schemas.microsoft.com/office/drawing/2014/main" xmlns="" xmlns:p14="http://schemas.microsoft.com/office/powerpoint/2010/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p:pic>
            <p:nvPicPr>
              <p:cNvPr id="13" name="Ink 12">
                <a:extLst>
                  <a:ext uri="{FF2B5EF4-FFF2-40B4-BE49-F238E27FC236}">
                    <a16:creationId xmlns:a16="http://schemas.microsoft.com/office/drawing/2014/main" xmlns="" xmlns:p14="http://schemas.microsoft.com/office/powerpoint/2010/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p:pic>
            <p:nvPicPr>
              <p:cNvPr id="14" name="Ink 13">
                <a:extLst>
                  <a:ext uri="{FF2B5EF4-FFF2-40B4-BE49-F238E27FC236}">
                    <a16:creationId xmlns:a16="http://schemas.microsoft.com/office/drawing/2014/main" xmlns="" xmlns:p14="http://schemas.microsoft.com/office/powerpoint/2010/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p:pic>
            <p:nvPicPr>
              <p:cNvPr id="15" name="Ink 14">
                <a:extLst>
                  <a:ext uri="{FF2B5EF4-FFF2-40B4-BE49-F238E27FC236}">
                    <a16:creationId xmlns:a16="http://schemas.microsoft.com/office/drawing/2014/main" xmlns="" xmlns:p14="http://schemas.microsoft.com/office/powerpoint/2010/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p:pic>
            <p:nvPicPr>
              <p:cNvPr id="20" name="Ink 19">
                <a:extLst>
                  <a:ext uri="{FF2B5EF4-FFF2-40B4-BE49-F238E27FC236}">
                    <a16:creationId xmlns:a16="http://schemas.microsoft.com/office/drawing/2014/main" xmlns="" xmlns:p14="http://schemas.microsoft.com/office/powerpoint/2010/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Tree>
    <p:extLst>
      <p:ext uri="{BB962C8B-B14F-4D97-AF65-F5344CB8AC3E}">
        <p14:creationId xmlns:p14="http://schemas.microsoft.com/office/powerpoint/2010/main" xmlns=""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2" name="Google Shape;198;p2">
            <a:extLst>
              <a:ext uri="{FF2B5EF4-FFF2-40B4-BE49-F238E27FC236}">
                <a16:creationId xmlns:a16="http://schemas.microsoft.com/office/drawing/2014/main" xmlns="" id="{720008BF-9937-4651-AD46-6F2FBE10C0FD}"/>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a:t>
            </a:r>
            <a:r>
              <a:rPr lang="en-US" dirty="0" smtClean="0"/>
              <a:t>/07/2024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xmlns=""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xmlns=""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Tree>
    <p:extLst>
      <p:ext uri="{BB962C8B-B14F-4D97-AF65-F5344CB8AC3E}">
        <p14:creationId xmlns:p14="http://schemas.microsoft.com/office/powerpoint/2010/main" xmlns=""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9" name="Google Shape;196;p2">
            <a:extLst>
              <a:ext uri="{FF2B5EF4-FFF2-40B4-BE49-F238E27FC236}">
                <a16:creationId xmlns:a16="http://schemas.microsoft.com/office/drawing/2014/main" xmlns=""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1" name="Google Shape;198;p2">
            <a:extLst>
              <a:ext uri="{FF2B5EF4-FFF2-40B4-BE49-F238E27FC236}">
                <a16:creationId xmlns:a16="http://schemas.microsoft.com/office/drawing/2014/main" xmlns="" id="{1AECA06A-9CA3-41D9-8200-C72072B377B5}"/>
              </a:ext>
            </a:extLst>
          </p:cNvPr>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29</a:t>
            </a:r>
            <a:r>
              <a:rPr lang="en-US" dirty="0" smtClean="0"/>
              <a:t>/07/2024</a:t>
            </a:r>
            <a:endParaRPr dirty="0"/>
          </a:p>
        </p:txBody>
      </p:sp>
      <p:sp>
        <p:nvSpPr>
          <p:cNvPr id="208" name="Google Shape;208;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17" name="Oval 16">
            <a:extLst>
              <a:ext uri="{FF2B5EF4-FFF2-40B4-BE49-F238E27FC236}">
                <a16:creationId xmlns:a16="http://schemas.microsoft.com/office/drawing/2014/main" xmlns=""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xmlns=""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Tree>
    <p:extLst>
      <p:ext uri="{BB962C8B-B14F-4D97-AF65-F5344CB8AC3E}">
        <p14:creationId xmlns:p14="http://schemas.microsoft.com/office/powerpoint/2010/main" xmlns="" val="1611712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262</TotalTime>
  <Words>754</Words>
  <Application>Microsoft Office PowerPoint</Application>
  <PresentationFormat>Custom</PresentationFormat>
  <Paragraphs>170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Verdana</vt:lpstr>
      <vt:lpstr>Poppins</vt:lpstr>
      <vt:lpstr>Wingdings 2</vt:lpstr>
      <vt:lpstr>Calibri</vt:lpstr>
      <vt:lpstr>Aspect</vt:lpstr>
      <vt:lpstr>Amazon Sales Data Analysis BY SHUBHAM PATHAK</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bluechip</cp:lastModifiedBy>
  <cp:revision>42</cp:revision>
  <dcterms:created xsi:type="dcterms:W3CDTF">2022-12-29T06:36:15Z</dcterms:created>
  <dcterms:modified xsi:type="dcterms:W3CDTF">2024-07-30T17:40:09Z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