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3BB0A-816C-43C3-9859-E15BEE712A64}" v="20" dt="2024-06-25T09:54:05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8E15A-28E2-4142-AD96-81B78126B186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9210A-39CB-4362-97B5-ADE8BFC449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31-07-2024</a:t>
            </a:r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AC841C9-F0A4-4340-8AA8-976231AF5FA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31-07-2024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31-07-2024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31-07-2024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31-07-2024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7AC841C9-F0A4-4340-8AA8-976231AF5F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31-07-2024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31-07-2024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31-07-2024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31-07-2024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31-07-2024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31-07-2024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7AC841C9-F0A4-4340-8AA8-976231AF5FA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31-07-2024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AC841C9-F0A4-4340-8AA8-976231AF5FA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6E9CC4-411E-6AB2-D876-14DBB4AA2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0064" y="5348747"/>
            <a:ext cx="4649938" cy="586659"/>
          </a:xfrm>
        </p:spPr>
        <p:txBody>
          <a:bodyPr>
            <a:normAutofit/>
          </a:bodyPr>
          <a:lstStyle/>
          <a:p>
            <a:r>
              <a:rPr lang="en-IN" sz="29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Shubham</a:t>
            </a:r>
            <a:r>
              <a:rPr lang="en-IN" sz="2900" dirty="0" smtClean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Pathak</a:t>
            </a:r>
            <a:endParaRPr lang="en-IN" sz="2900" dirty="0">
              <a:solidFill>
                <a:schemeClr val="accent1">
                  <a:lumMod val="20000"/>
                  <a:lumOff val="80000"/>
                </a:schemeClr>
              </a:solidFill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CCBCDF-0580-5876-C97B-6E4BD768C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975" y="2040466"/>
            <a:ext cx="9704439" cy="1388534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of Bird Strikes between 2000-2011</a:t>
            </a:r>
            <a:r>
              <a:rPr lang="en-IN" sz="3500" b="1" dirty="0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000080"/>
                </a:highlight>
                <a:latin typeface="Consolas" panose="020B0609020204030204" pitchFamily="49" charset="0"/>
              </a:rPr>
              <a:t> </a:t>
            </a:r>
            <a:endParaRPr lang="en-IN" sz="3500" dirty="0">
              <a:solidFill>
                <a:schemeClr val="accent1">
                  <a:lumMod val="20000"/>
                  <a:lumOff val="80000"/>
                </a:schemeClr>
              </a:solidFill>
              <a:highlight>
                <a:srgbClr val="000080"/>
              </a:highligh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5B5A110-5D65-4040-B222-D6BE10395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6113" y="353659"/>
            <a:ext cx="3234813" cy="207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z="2400" b="1" u="sng" dirty="0" smtClean="0"/>
              <a:t>31-07-2024</a:t>
            </a:r>
            <a:endParaRPr lang="en-IN" sz="2400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631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72538B-7915-E96C-F7E1-D8284A12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3254837" cy="1123335"/>
          </a:xfrm>
        </p:spPr>
        <p:txBody>
          <a:bodyPr/>
          <a:lstStyle/>
          <a:p>
            <a:r>
              <a:rPr lang="en-IN" b="1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5AD524-40C4-913A-8858-3A4BFAFD7F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84310" y="1809135"/>
            <a:ext cx="10018713" cy="357894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bird strike is strictly defined as a collision between a bird and an aircraft which is in flight or on a take-off or landing roll.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Bird strikes may occur during any phase of flight, but are most likely during the take-off, initial climb, approach and landing phases due to the greater numbers of birds in flight at lower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have a closer look the following document visually depicts the data collected on Bird Strikes by FAA between 2000-2011.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31-07-2024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49640399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A852EF-8EA3-4BBD-92A6-39E86A69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809" y="312175"/>
            <a:ext cx="2763224" cy="907026"/>
          </a:xfrm>
        </p:spPr>
        <p:txBody>
          <a:bodyPr/>
          <a:lstStyle/>
          <a:p>
            <a:r>
              <a:rPr lang="en-IN" b="1" dirty="0"/>
              <a:t>Insights: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31-07-2024</a:t>
            </a:r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9" name="Picture 8" descr="20240731_0708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1175" y="1201834"/>
            <a:ext cx="987552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1601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20240731_06582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51545" y="492370"/>
            <a:ext cx="8585303" cy="6049107"/>
          </a:xfrm>
        </p:spPr>
      </p:pic>
    </p:spTree>
    <p:extLst>
      <p:ext uri="{BB962C8B-B14F-4D97-AF65-F5344CB8AC3E}">
        <p14:creationId xmlns:p14="http://schemas.microsoft.com/office/powerpoint/2010/main" xmlns="" val="221148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42AB59-A8A8-E6A6-BF9C-5E60E47B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4187"/>
            <a:ext cx="5231121" cy="872613"/>
          </a:xfrm>
        </p:spPr>
        <p:txBody>
          <a:bodyPr/>
          <a:lstStyle/>
          <a:p>
            <a:r>
              <a:rPr lang="en-IN" b="1" dirty="0"/>
              <a:t>My Dashboard Design: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9E9DC4-D718-AA01-0D84-C9F3469CEBD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0831" y="1066800"/>
            <a:ext cx="8102991" cy="521090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31-07-2024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156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E17304-7FB5-D1C9-82D2-0396C19E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792361"/>
            <a:ext cx="10018713" cy="1061883"/>
          </a:xfrm>
        </p:spPr>
        <p:txBody>
          <a:bodyPr>
            <a:noAutofit/>
          </a:bodyPr>
          <a:lstStyle/>
          <a:p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31-07-2024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41C9-F0A4-4340-8AA8-976231AF5FA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3488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63</TotalTime>
  <Words>116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Data Visualization of Bird Strikes between 2000-2011 </vt:lpstr>
      <vt:lpstr>Introduction:</vt:lpstr>
      <vt:lpstr>Insights:</vt:lpstr>
      <vt:lpstr>Slide 4</vt:lpstr>
      <vt:lpstr>My Dashboard Design: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Maneesha Gudimetla</dc:creator>
  <cp:lastModifiedBy>bluechip</cp:lastModifiedBy>
  <cp:revision>5</cp:revision>
  <dcterms:created xsi:type="dcterms:W3CDTF">2023-09-01T04:11:40Z</dcterms:created>
  <dcterms:modified xsi:type="dcterms:W3CDTF">2024-07-31T01:39:52Z</dcterms:modified>
</cp:coreProperties>
</file>