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394325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800" b="1" dirty="0" err="1" smtClean="0">
                <a:solidFill>
                  <a:srgbClr val="7030A0"/>
                </a:solidFill>
              </a:rPr>
              <a:t>Coursera</a:t>
            </a:r>
            <a:r>
              <a:rPr lang="en-US" sz="4800" b="1" dirty="0" smtClean="0">
                <a:solidFill>
                  <a:srgbClr val="7030A0"/>
                </a:solidFill>
              </a:rPr>
              <a:t> Capstone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IBM Applied Data Science Capstone</a:t>
            </a:r>
          </a:p>
          <a:p>
            <a:pPr algn="ctr"/>
            <a:endParaRPr lang="en-US" sz="3600" dirty="0" smtClean="0">
              <a:solidFill>
                <a:srgbClr val="7030A0"/>
              </a:solidFill>
            </a:endParaRPr>
          </a:p>
          <a:p>
            <a:pPr algn="ctr"/>
            <a:endParaRPr lang="en-US" sz="3600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Car Accident Severity</a:t>
            </a:r>
          </a:p>
          <a:p>
            <a:pPr algn="ctr"/>
            <a:endParaRPr lang="en-US" sz="3600" b="1" dirty="0" smtClean="0">
              <a:solidFill>
                <a:srgbClr val="7030A0"/>
              </a:solidFill>
            </a:endParaRPr>
          </a:p>
          <a:p>
            <a:pPr algn="ctr"/>
            <a:endParaRPr lang="en-US" sz="2800" dirty="0" smtClean="0">
              <a:solidFill>
                <a:srgbClr val="7030A0"/>
              </a:solidFill>
            </a:endParaRPr>
          </a:p>
          <a:p>
            <a:pPr algn="ctr"/>
            <a:endParaRPr lang="en-US" sz="2800" dirty="0" smtClean="0">
              <a:solidFill>
                <a:srgbClr val="7030A0"/>
              </a:solidFill>
            </a:endParaRPr>
          </a:p>
          <a:p>
            <a:pPr algn="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                                                                By: </a:t>
            </a:r>
            <a:r>
              <a:rPr lang="en-US" sz="2800" dirty="0" err="1" smtClean="0">
                <a:solidFill>
                  <a:srgbClr val="7030A0"/>
                </a:solidFill>
              </a:rPr>
              <a:t>Shubham</a:t>
            </a:r>
            <a:r>
              <a:rPr lang="en-US" sz="2800" dirty="0" smtClean="0">
                <a:solidFill>
                  <a:srgbClr val="7030A0"/>
                </a:solidFill>
              </a:rPr>
              <a:t> Das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                                                               August 2020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Traffic accidents are extremely </a:t>
            </a:r>
            <a:r>
              <a:rPr lang="en-US" dirty="0" smtClean="0">
                <a:latin typeface="+mj-lt"/>
              </a:rPr>
              <a:t>common and in </a:t>
            </a:r>
            <a:r>
              <a:rPr lang="en-US" dirty="0" smtClean="0">
                <a:latin typeface="+mj-lt"/>
              </a:rPr>
              <a:t>a metropolis city we’ve heard about the accident on daily </a:t>
            </a:r>
            <a:r>
              <a:rPr lang="en-US" dirty="0" smtClean="0">
                <a:latin typeface="+mj-lt"/>
              </a:rPr>
              <a:t>basis</a:t>
            </a:r>
          </a:p>
          <a:p>
            <a:r>
              <a:rPr lang="en-US" dirty="0" smtClean="0">
                <a:latin typeface="+mj-lt"/>
              </a:rPr>
              <a:t>Objective: To overcome or to minimize this problem </a:t>
            </a:r>
            <a:r>
              <a:rPr lang="en-US" dirty="0" smtClean="0">
                <a:latin typeface="+mj-lt"/>
              </a:rPr>
              <a:t>traffic accident </a:t>
            </a:r>
            <a:r>
              <a:rPr lang="en-US" dirty="0" smtClean="0">
                <a:latin typeface="+mj-lt"/>
              </a:rPr>
              <a:t>predictor model is created </a:t>
            </a:r>
            <a:r>
              <a:rPr lang="en-US" dirty="0" smtClean="0">
                <a:latin typeface="+mj-lt"/>
              </a:rPr>
              <a:t>that would be easily accessible by </a:t>
            </a:r>
            <a:r>
              <a:rPr lang="en-US" dirty="0" smtClean="0">
                <a:latin typeface="+mj-lt"/>
              </a:rPr>
              <a:t>anyone</a:t>
            </a:r>
          </a:p>
          <a:p>
            <a:r>
              <a:rPr lang="en-US" dirty="0" smtClean="0">
                <a:latin typeface="+mj-lt"/>
              </a:rPr>
              <a:t>Business question: If a new users want to cross through the red zone i.e. where frequently road/car accidents happen, what would you recommend to him to reach the destination safely?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</a:bodyPr>
          <a:lstStyle/>
          <a:p>
            <a:r>
              <a:rPr lang="en-US" sz="6000" dirty="0" smtClean="0"/>
              <a:t>Data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Data required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Latitude and Longitude coordinates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Red zone area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Number of incidents occurs per </a:t>
            </a:r>
            <a:r>
              <a:rPr lang="en-US" dirty="0" err="1" smtClean="0">
                <a:latin typeface="+mj-lt"/>
              </a:rPr>
              <a:t>day,etc</a:t>
            </a:r>
            <a:endParaRPr lang="en-US" dirty="0" smtClean="0">
              <a:latin typeface="+mj-lt"/>
            </a:endParaRP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Sources of 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From local authorities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Users experience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Reported data from local police station, etc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Analyze the data</a:t>
            </a:r>
          </a:p>
          <a:p>
            <a:r>
              <a:rPr lang="en-US" dirty="0" smtClean="0">
                <a:latin typeface="+mj-lt"/>
              </a:rPr>
              <a:t>Perform data cleaning and feature selection</a:t>
            </a:r>
          </a:p>
          <a:p>
            <a:r>
              <a:rPr lang="en-US" dirty="0" smtClean="0">
                <a:latin typeface="+mj-lt"/>
              </a:rPr>
              <a:t>By using Supervised Learning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Model </a:t>
            </a:r>
            <a:r>
              <a:rPr lang="en-US" dirty="0" smtClean="0">
                <a:latin typeface="+mj-lt"/>
              </a:rPr>
              <a:t>Training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Model </a:t>
            </a:r>
            <a:r>
              <a:rPr lang="en-US" dirty="0" smtClean="0">
                <a:latin typeface="+mj-lt"/>
              </a:rPr>
              <a:t>Evaluation	</a:t>
            </a:r>
          </a:p>
          <a:p>
            <a:r>
              <a:rPr lang="en-US" dirty="0" smtClean="0">
                <a:latin typeface="+mj-lt"/>
              </a:rPr>
              <a:t>After training the Model perform testing </a:t>
            </a:r>
            <a:r>
              <a:rPr lang="en-US" dirty="0" err="1" smtClean="0">
                <a:latin typeface="+mj-lt"/>
              </a:rPr>
              <a:t>bu</a:t>
            </a:r>
            <a:r>
              <a:rPr lang="en-US" dirty="0" smtClean="0">
                <a:latin typeface="+mj-lt"/>
              </a:rPr>
              <a:t> using test data </a:t>
            </a:r>
            <a:r>
              <a:rPr lang="en-US" dirty="0" smtClean="0">
                <a:latin typeface="+mj-lt"/>
              </a:rPr>
              <a:t>sets</a:t>
            </a:r>
          </a:p>
          <a:p>
            <a:r>
              <a:rPr lang="en-US" dirty="0" smtClean="0">
                <a:latin typeface="+mj-lt"/>
              </a:rPr>
              <a:t>Observe the error margin and it is </a:t>
            </a:r>
            <a:r>
              <a:rPr lang="en-US" dirty="0" err="1" smtClean="0">
                <a:latin typeface="+mj-lt"/>
              </a:rPr>
              <a:t>minimun</a:t>
            </a:r>
            <a:r>
              <a:rPr lang="en-US" dirty="0" smtClean="0">
                <a:latin typeface="+mj-lt"/>
              </a:rPr>
              <a:t> then we can use this model else modify the model to get the error minimum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3200400" cy="857248"/>
          </a:xfrm>
        </p:spPr>
        <p:txBody>
          <a:bodyPr/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+mj-lt"/>
              </a:rPr>
              <a:t>By the help of this model:</a:t>
            </a:r>
          </a:p>
          <a:p>
            <a:endParaRPr lang="en-US" sz="18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Allow users to input an origin and find the best driving route that connects the </a:t>
            </a:r>
            <a:r>
              <a:rPr lang="en-US" sz="1800" dirty="0" smtClean="0">
                <a:latin typeface="+mj-lt"/>
              </a:rPr>
              <a:t>two</a:t>
            </a:r>
          </a:p>
          <a:p>
            <a:endParaRPr lang="en-US" sz="18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Allow user to pick the date/time they plan to make the trip and identify areas along the route that are particularly accident-prone within that time </a:t>
            </a:r>
            <a:r>
              <a:rPr lang="en-US" sz="1800" dirty="0" smtClean="0">
                <a:latin typeface="+mj-lt"/>
              </a:rPr>
              <a:t>window</a:t>
            </a:r>
          </a:p>
          <a:p>
            <a:endParaRPr lang="en-US" sz="1800" dirty="0" smtClean="0">
              <a:latin typeface="+mj-lt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Know about weather condition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2829046"/>
            <a:ext cx="5111750" cy="226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Most of these incidents occur in a </a:t>
            </a:r>
            <a:r>
              <a:rPr lang="en-US" dirty="0" err="1" smtClean="0">
                <a:latin typeface="+mj-lt"/>
              </a:rPr>
              <a:t>meteropolis</a:t>
            </a:r>
            <a:r>
              <a:rPr lang="en-US" dirty="0" smtClean="0">
                <a:latin typeface="+mj-lt"/>
              </a:rPr>
              <a:t> city during the pick hours</a:t>
            </a:r>
          </a:p>
          <a:p>
            <a:r>
              <a:rPr lang="en-US" dirty="0" smtClean="0">
                <a:latin typeface="+mj-lt"/>
              </a:rPr>
              <a:t>For easy visualization we marked the place where most of these incidents occurs as in red color</a:t>
            </a:r>
          </a:p>
          <a:p>
            <a:r>
              <a:rPr lang="en-US" dirty="0" smtClean="0">
                <a:latin typeface="+mj-lt"/>
              </a:rPr>
              <a:t>Try to divert the routes during pick hours</a:t>
            </a:r>
          </a:p>
          <a:p>
            <a:r>
              <a:rPr lang="en-US" dirty="0" smtClean="0">
                <a:latin typeface="+mj-lt"/>
              </a:rPr>
              <a:t>Also </a:t>
            </a:r>
            <a:r>
              <a:rPr lang="en-US" dirty="0" smtClean="0">
                <a:latin typeface="+mj-lt"/>
              </a:rPr>
              <a:t>pick the date/time they plan to make the trip and identify areas along the route that are particularly accident-prone within that time window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to pass through the zed zone area specially during pick hours</a:t>
            </a:r>
          </a:p>
          <a:p>
            <a:r>
              <a:rPr lang="en-US" dirty="0" smtClean="0"/>
              <a:t>Follow the traffic rules while driving</a:t>
            </a:r>
          </a:p>
          <a:p>
            <a:r>
              <a:rPr lang="en-US" dirty="0" smtClean="0"/>
              <a:t>Do not drink and drive</a:t>
            </a:r>
          </a:p>
          <a:p>
            <a:r>
              <a:rPr lang="en-US" dirty="0" smtClean="0"/>
              <a:t>Know about weather condition while going out</a:t>
            </a:r>
          </a:p>
          <a:p>
            <a:r>
              <a:rPr lang="en-US" dirty="0" smtClean="0"/>
              <a:t>Try to maintain the speed as per instructed by authorities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to business question: New users can drive through the red zone area but with a some special carefully and follow the guidelines</a:t>
            </a:r>
          </a:p>
          <a:p>
            <a:r>
              <a:rPr lang="en-US" dirty="0" smtClean="0"/>
              <a:t>Findings of this project will definitely help to minimize the car accidents without blocking any traffic or road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			</a:t>
            </a:r>
          </a:p>
          <a:p>
            <a:pPr>
              <a:buNone/>
            </a:pPr>
            <a:endParaRPr lang="en-US" sz="60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			  THANK YOU</a:t>
            </a:r>
            <a:endParaRPr lang="en-US" sz="6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345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Business Problem</vt:lpstr>
      <vt:lpstr>Data</vt:lpstr>
      <vt:lpstr>Methodology</vt:lpstr>
      <vt:lpstr>Results</vt:lpstr>
      <vt:lpstr>Discussion</vt:lpstr>
      <vt:lpstr>Recommendations</vt:lpstr>
      <vt:lpstr>Conclusions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Soumaditya</dc:creator>
  <cp:lastModifiedBy>Soumaditya</cp:lastModifiedBy>
  <cp:revision>9</cp:revision>
  <dcterms:created xsi:type="dcterms:W3CDTF">2006-08-16T00:00:00Z</dcterms:created>
  <dcterms:modified xsi:type="dcterms:W3CDTF">2020-08-26T12:44:34Z</dcterms:modified>
</cp:coreProperties>
</file>