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83" r:id="rId7"/>
    <p:sldId id="261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586" y="1399686"/>
            <a:ext cx="9895114" cy="1243584"/>
          </a:xfrm>
        </p:spPr>
        <p:txBody>
          <a:bodyPr/>
          <a:lstStyle/>
          <a:p>
            <a:r>
              <a:rPr lang="en-US" sz="3600" dirty="0"/>
              <a:t>Pneumonia Detection Using Deep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586" y="2643269"/>
            <a:ext cx="7077456" cy="1571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Health-care Application</a:t>
            </a:r>
          </a:p>
          <a:p>
            <a:pPr marL="0" indent="0">
              <a:buNone/>
            </a:pPr>
            <a:r>
              <a:rPr lang="en-US" dirty="0"/>
              <a:t>Karan Purohit</a:t>
            </a:r>
          </a:p>
          <a:p>
            <a:pPr marL="0" indent="0">
              <a:buNone/>
            </a:pPr>
            <a:r>
              <a:rPr lang="en-US" dirty="0"/>
              <a:t>Sec: D 31</a:t>
            </a:r>
          </a:p>
          <a:p>
            <a:pPr marL="0" indent="0">
              <a:buNone/>
            </a:pPr>
            <a:r>
              <a:rPr lang="en-US" dirty="0"/>
              <a:t>Roll no: 2018409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421914" cy="4093243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Deep learning is a branch of </a:t>
            </a:r>
            <a:r>
              <a:rPr lang="en-US" b="0" i="0" dirty="0">
                <a:effectLst/>
                <a:latin typeface="urw-din"/>
              </a:rPr>
              <a:t>machine learning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 completely based on artificial neural networks, as the neural network will mimic the human brain, so deep learning is also a kind of mimic of the human brain.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In the human brain approximately 100 billion neurons altogether this is a picture of an individual neuron and each neuron is connected through thousand of its neighbors.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The question here is how we recreate these neurons in a computer. So, we create an artificial structure called an artificial neural net where we have nodes or neurons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2AE9BD1-09CE-9637-8FFE-41EB5779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46" y="3715366"/>
            <a:ext cx="5106612" cy="314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874C6F1-E54C-7944-EF00-95EE8652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5" y="1383047"/>
            <a:ext cx="50577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3EEE8754-6BCF-853C-4DA6-2BDAC81C27C3}"/>
              </a:ext>
            </a:extLst>
          </p:cNvPr>
          <p:cNvSpPr txBox="1">
            <a:spLocks/>
          </p:cNvSpPr>
          <p:nvPr/>
        </p:nvSpPr>
        <p:spPr>
          <a:xfrm>
            <a:off x="1020010" y="426703"/>
            <a:ext cx="9895114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Workflow of the model :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A38A76E-1A1C-5DC5-E04E-0F1CC9D5E749}"/>
              </a:ext>
            </a:extLst>
          </p:cNvPr>
          <p:cNvSpPr txBox="1">
            <a:spLocks/>
          </p:cNvSpPr>
          <p:nvPr/>
        </p:nvSpPr>
        <p:spPr>
          <a:xfrm>
            <a:off x="6232904" y="1382378"/>
            <a:ext cx="5651500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Pneumonia Detection is a classical image classification model.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 I have used a Pneumonia survey dataset.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Used CNN for image classification.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By splitting the data set I’ve trained and tested the model.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Used Open CV library for Image Processing.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Used Tkinter library for Graphical User Interface.</a:t>
            </a:r>
          </a:p>
          <a:p>
            <a:r>
              <a:rPr lang="en-US" sz="1800" dirty="0">
                <a:solidFill>
                  <a:srgbClr val="FFFFFF"/>
                </a:solidFill>
                <a:latin typeface="urw-din"/>
              </a:rPr>
              <a:t>Used TensorFlow to create the neural network and  plot the graph.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E338AB-FDBD-620A-642F-01CAA1C0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8" y="293615"/>
            <a:ext cx="11133824" cy="61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4C49408E-21EA-7602-65AB-E68A6633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62" y="752659"/>
            <a:ext cx="8428529" cy="49835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9E6F46F-B827-B46B-3F29-3808BB82D013}"/>
              </a:ext>
            </a:extLst>
          </p:cNvPr>
          <p:cNvSpPr txBox="1"/>
          <p:nvPr/>
        </p:nvSpPr>
        <p:spPr>
          <a:xfrm>
            <a:off x="2197915" y="752659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55</TotalTime>
  <Words>192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urw-din</vt:lpstr>
      <vt:lpstr>Office Theme</vt:lpstr>
      <vt:lpstr>Pneumonia Detection Using Deep Learning </vt:lpstr>
      <vt:lpstr>Deep Learning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Using Deep Learning </dc:title>
  <dc:creator>Karan Purohit</dc:creator>
  <cp:lastModifiedBy>Karan Purohit</cp:lastModifiedBy>
  <cp:revision>1</cp:revision>
  <dcterms:created xsi:type="dcterms:W3CDTF">2022-07-16T04:06:47Z</dcterms:created>
  <dcterms:modified xsi:type="dcterms:W3CDTF">2022-07-16T05:02:31Z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