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8" r:id="rId6"/>
    <p:sldId id="283" r:id="rId7"/>
    <p:sldId id="261" r:id="rId8"/>
    <p:sldId id="262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78" d="100"/>
          <a:sy n="78" d="100"/>
        </p:scale>
        <p:origin x="41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1/26/2023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3586" y="1399686"/>
            <a:ext cx="9895114" cy="1243584"/>
          </a:xfrm>
        </p:spPr>
        <p:txBody>
          <a:bodyPr/>
          <a:lstStyle/>
          <a:p>
            <a:r>
              <a:rPr lang="en-US" sz="3600" dirty="0"/>
              <a:t>Pneumonia Detection Using Deep Learning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3586" y="2643269"/>
            <a:ext cx="7077456" cy="15714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Digital Health-care Application</a:t>
            </a:r>
          </a:p>
          <a:p>
            <a:pPr marL="0" indent="0">
              <a:buNone/>
            </a:pPr>
            <a:r>
              <a:rPr lang="en-US" dirty="0"/>
              <a:t>Shubham </a:t>
            </a:r>
            <a:r>
              <a:rPr lang="en-US" dirty="0" err="1"/>
              <a:t>Pokhriyal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Sec: A 53</a:t>
            </a:r>
          </a:p>
          <a:p>
            <a:pPr marL="0" indent="0">
              <a:buNone/>
            </a:pPr>
            <a:r>
              <a:rPr lang="en-US" dirty="0"/>
              <a:t>Roll no: 2018763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8421914" cy="4093243"/>
          </a:xfrm>
        </p:spPr>
        <p:txBody>
          <a:bodyPr/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urw-din"/>
              </a:rPr>
              <a:t>Deep learning is a branch of </a:t>
            </a:r>
            <a:r>
              <a:rPr lang="en-US" b="0" i="0" dirty="0">
                <a:effectLst/>
                <a:latin typeface="urw-din"/>
              </a:rPr>
              <a:t>machine learning</a:t>
            </a:r>
            <a:r>
              <a:rPr lang="en-US" b="0" i="0" dirty="0">
                <a:solidFill>
                  <a:srgbClr val="FFFFFF"/>
                </a:solidFill>
                <a:effectLst/>
                <a:latin typeface="urw-din"/>
              </a:rPr>
              <a:t> completely based on artificial neural networks, as the neural network will mimic the human brain, so deep learning is also a kind of mimic of the human brain.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urw-din"/>
              </a:rPr>
              <a:t>In the human brain approximately 100 billion neurons altogether this is a picture of an individual neuron and each neuron is connected through thousand of its neighbors.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urw-din"/>
              </a:rPr>
              <a:t>The question here is how we recreate these neurons in a computer. So, we create an artificial structure called an artificial neural net where we have nodes or neurons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Lightbox">
            <a:extLst>
              <a:ext uri="{FF2B5EF4-FFF2-40B4-BE49-F238E27FC236}">
                <a16:creationId xmlns:a16="http://schemas.microsoft.com/office/drawing/2014/main" id="{52AE9BD1-09CE-9637-8FFE-41EB5779F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246" y="3715366"/>
            <a:ext cx="5106612" cy="314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ightbox">
            <a:extLst>
              <a:ext uri="{FF2B5EF4-FFF2-40B4-BE49-F238E27FC236}">
                <a16:creationId xmlns:a16="http://schemas.microsoft.com/office/drawing/2014/main" id="{A874C6F1-E54C-7944-EF00-95EE86529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35" y="1383047"/>
            <a:ext cx="5057775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3EEE8754-6BCF-853C-4DA6-2BDAC81C27C3}"/>
              </a:ext>
            </a:extLst>
          </p:cNvPr>
          <p:cNvSpPr txBox="1">
            <a:spLocks/>
          </p:cNvSpPr>
          <p:nvPr/>
        </p:nvSpPr>
        <p:spPr>
          <a:xfrm>
            <a:off x="1020010" y="426703"/>
            <a:ext cx="9895114" cy="5909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Workflow of the model :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0A38A76E-1A1C-5DC5-E04E-0F1CC9D5E749}"/>
              </a:ext>
            </a:extLst>
          </p:cNvPr>
          <p:cNvSpPr txBox="1">
            <a:spLocks/>
          </p:cNvSpPr>
          <p:nvPr/>
        </p:nvSpPr>
        <p:spPr>
          <a:xfrm>
            <a:off x="6232904" y="1382378"/>
            <a:ext cx="5651500" cy="40932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FFFFFF"/>
                </a:solidFill>
                <a:latin typeface="urw-din"/>
              </a:rPr>
              <a:t>Pneumonia Detection is a classical image classification model.</a:t>
            </a:r>
          </a:p>
          <a:p>
            <a:r>
              <a:rPr lang="en-US" sz="1800" dirty="0">
                <a:solidFill>
                  <a:srgbClr val="FFFFFF"/>
                </a:solidFill>
                <a:latin typeface="urw-din"/>
              </a:rPr>
              <a:t> I have used a Pneumonia survey dataset.</a:t>
            </a:r>
          </a:p>
          <a:p>
            <a:r>
              <a:rPr lang="en-US" sz="1800" dirty="0">
                <a:solidFill>
                  <a:srgbClr val="FFFFFF"/>
                </a:solidFill>
                <a:latin typeface="urw-din"/>
              </a:rPr>
              <a:t>Used CNN for image classification.</a:t>
            </a:r>
          </a:p>
          <a:p>
            <a:r>
              <a:rPr lang="en-US" sz="1800" dirty="0">
                <a:solidFill>
                  <a:srgbClr val="FFFFFF"/>
                </a:solidFill>
                <a:latin typeface="urw-din"/>
              </a:rPr>
              <a:t>By splitting the data set I’ve trained and tested the model.</a:t>
            </a:r>
          </a:p>
          <a:p>
            <a:r>
              <a:rPr lang="en-US" sz="1800" dirty="0">
                <a:solidFill>
                  <a:srgbClr val="FFFFFF"/>
                </a:solidFill>
                <a:latin typeface="urw-din"/>
              </a:rPr>
              <a:t>Used Open CV library for Image Processing.</a:t>
            </a:r>
          </a:p>
          <a:p>
            <a:r>
              <a:rPr lang="en-US" sz="1800" dirty="0">
                <a:solidFill>
                  <a:srgbClr val="FFFFFF"/>
                </a:solidFill>
                <a:latin typeface="urw-din"/>
              </a:rPr>
              <a:t>Used Tkinter library for Graphical User Interface.</a:t>
            </a:r>
          </a:p>
          <a:p>
            <a:r>
              <a:rPr lang="en-US" sz="1800" dirty="0">
                <a:solidFill>
                  <a:srgbClr val="FFFFFF"/>
                </a:solidFill>
                <a:latin typeface="urw-din"/>
              </a:rPr>
              <a:t>Used TensorFlow to create the neural network and  plot the graph.</a:t>
            </a:r>
          </a:p>
        </p:txBody>
      </p:sp>
    </p:spTree>
    <p:extLst>
      <p:ext uri="{BB962C8B-B14F-4D97-AF65-F5344CB8AC3E}">
        <p14:creationId xmlns:p14="http://schemas.microsoft.com/office/powerpoint/2010/main" val="45118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3E338AB-FDBD-620A-642F-01CAA1C0F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88" y="357394"/>
            <a:ext cx="11133824" cy="61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4C49408E-21EA-7602-65AB-E68A66337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262" y="752659"/>
            <a:ext cx="8428529" cy="498353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9E6F46F-B827-B46B-3F29-3808BB82D013}"/>
              </a:ext>
            </a:extLst>
          </p:cNvPr>
          <p:cNvSpPr txBox="1"/>
          <p:nvPr/>
        </p:nvSpPr>
        <p:spPr>
          <a:xfrm>
            <a:off x="2197915" y="752659"/>
            <a:ext cx="1604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Results:</a:t>
            </a:r>
          </a:p>
        </p:txBody>
      </p:sp>
    </p:spTree>
    <p:extLst>
      <p:ext uri="{BB962C8B-B14F-4D97-AF65-F5344CB8AC3E}">
        <p14:creationId xmlns:p14="http://schemas.microsoft.com/office/powerpoint/2010/main" val="38921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56</TotalTime>
  <Words>192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Trade Gothic LT Pro</vt:lpstr>
      <vt:lpstr>Trebuchet MS</vt:lpstr>
      <vt:lpstr>urw-din</vt:lpstr>
      <vt:lpstr>Office Theme</vt:lpstr>
      <vt:lpstr>Pneumonia Detection Using Deep Learning </vt:lpstr>
      <vt:lpstr>Deep Learning 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Pneumonia Detection Using Deep Learning </dc:title>
  <dc:creator>Karan Purohit</dc:creator>
  <cp:lastModifiedBy>SHUBHAM  POKHRIYAL</cp:lastModifiedBy>
  <cp:revision>3</cp:revision>
  <dcterms:created xsi:type="dcterms:W3CDTF">2022-07-16T04:06:47Z</dcterms:created>
  <dcterms:modified xsi:type="dcterms:W3CDTF">2023-01-26T13:47:42Z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