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8128000" cy="4572000"/>
  <p:notesSz cx="81280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5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0"/>
            <a:ext cx="7721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0"/>
            <a:ext cx="7721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306" y="0"/>
            <a:ext cx="774869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33" y="0"/>
            <a:ext cx="785706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13" y="0"/>
            <a:ext cx="772498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0"/>
            <a:ext cx="7721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0"/>
            <a:ext cx="7721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0"/>
            <a:ext cx="7721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306" y="0"/>
            <a:ext cx="774869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0"/>
            <a:ext cx="77216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Shubham Maurya</cp:lastModifiedBy>
  <cp:revision>1</cp:revision>
  <dcterms:created xsi:type="dcterms:W3CDTF">2024-10-18T05:23:20Z</dcterms:created>
  <dcterms:modified xsi:type="dcterms:W3CDTF">2024-10-18T05:25:05Z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2024-10-18T00:00:00Z</vt:filetime>
  </property>
  <property fmtid="{D5CDD505-2E9C-101B-9397-08002B2CF9AE}" pid="3" name="LastSaved">
    <vt:filetime>2024-10-18T00:00:00Z</vt:filetime>
  </property>
</Properties>
</file>